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0691813" cy="7559675"/>
  <p:notesSz cx="6858000" cy="9144000"/>
  <p:embeddedFontLst>
    <p:embeddedFont>
      <p:font typeface="Calibri" panose="020F0502020204030204" pitchFamily="34" charset="0"/>
      <p:regular r:id="rId27"/>
      <p:bold r:id="rId28"/>
      <p:italic r:id="rId29"/>
      <p:boldItalic r:id="rId30"/>
    </p:embeddedFont>
    <p:embeddedFont>
      <p:font typeface="Helvetica Neue" panose="02000503000000020004" pitchFamily="2"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Poppins" pitchFamily="2" charset="77"/>
      <p:regular r:id="rId39"/>
      <p:bold r:id="rId40"/>
      <p:italic r:id="rId41"/>
      <p:boldItalic r:id="rId42"/>
    </p:embeddedFont>
    <p:embeddedFont>
      <p:font typeface="Poppins Light" panose="020B0604020202020204" pitchFamily="34" charset="0"/>
      <p:regular r:id="rId43"/>
      <p:bold r:id="rId44"/>
      <p:italic r:id="rId45"/>
      <p:boldItalic r:id="rId46"/>
    </p:embeddedFont>
    <p:embeddedFont>
      <p:font typeface="Poppins Medium" panose="020B0604020202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9E77pClt+ksYcdItf7anAwqBrz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Anderson" initials="" lastIdx="3" clrIdx="0"/>
  <p:cmAuthor id="1" name="Tegen Seager-Gibbs"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7"/>
  </p:normalViewPr>
  <p:slideViewPr>
    <p:cSldViewPr snapToGrid="0">
      <p:cViewPr varScale="1">
        <p:scale>
          <a:sx n="98" d="100"/>
          <a:sy n="98" d="100"/>
        </p:scale>
        <p:origin x="368" y="184"/>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tableStyles" Target="tableStyles.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3-24T11:37:33.021" idx="1">
    <p:pos x="643" y="1829"/>
    <p:text>is this trailing ... correct @tegen@nowpressplay.co.uk @stephanie@nowpressplay.co.uk @tilly@nowpressplay.co.uk
_Reassigned to Tegen Seager-Gibbs_</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tiA0s7s"/>
      </p:ext>
    </p:extLst>
  </p:cm>
  <p:cm authorId="1" dt="2023-03-24T11:08:28.804" idx="1">
    <p:pos x="643" y="1829"/>
    <p:text>Yeap was in @oscar@nowpressplay.co.uk 's last version so happy to go with what you both decide</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tiA0s74"/>
      </p:ext>
    </p:extLst>
  </p:cm>
  <p:cm authorId="0" dt="2023-03-24T11:09:51.446" idx="2">
    <p:pos x="643" y="1829"/>
    <p:text>Calling you in the presentation @tegen@nowpressplay.co.uk</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tiA0s78"/>
      </p:ext>
    </p:extLst>
  </p:cm>
  <p:cm authorId="0" dt="2023-03-24T11:15:30.901" idx="3">
    <p:pos x="643" y="1829"/>
    <p:text>I've tweaked it to what I think makes more sense. @stephanie@nowpressplay.co.uk - apologies, I think it's changed the vertical gap between the bullets.
_Reassigned to Stephanie Moothoosawmy_</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tiA0s8A"/>
      </p:ext>
    </p:extLst>
  </p:cm>
  <p:cm authorId="1" dt="2023-03-24T11:37:33.021" idx="2">
    <p:pos x="643" y="1829"/>
    <p:text>Hi, sorry Mark I was deep in the flow on some work - I like what you've done</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tiA0s8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2: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3: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4: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5: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6: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7: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8: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9: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0: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21: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2: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7" name="Google Shape;247;p23: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4: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16"/>
        <p:cNvGrpSpPr/>
        <p:nvPr/>
      </p:nvGrpSpPr>
      <p:grpSpPr>
        <a:xfrm>
          <a:off x="0" y="0"/>
          <a:ext cx="0" cy="0"/>
          <a:chOff x="0" y="0"/>
          <a:chExt cx="0" cy="0"/>
        </a:xfrm>
      </p:grpSpPr>
      <p:sp>
        <p:nvSpPr>
          <p:cNvPr id="17" name="Google Shape;17;p26"/>
          <p:cNvSpPr txBox="1">
            <a:spLocks noGrp="1"/>
          </p:cNvSpPr>
          <p:nvPr>
            <p:ph type="dt" idx="10"/>
          </p:nvPr>
        </p:nvSpPr>
        <p:spPr>
          <a:xfrm>
            <a:off x="735063"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6"/>
          <p:cNvSpPr txBox="1">
            <a:spLocks noGrp="1"/>
          </p:cNvSpPr>
          <p:nvPr>
            <p:ph type="ftr" idx="11"/>
          </p:nvPr>
        </p:nvSpPr>
        <p:spPr>
          <a:xfrm>
            <a:off x="3541664" y="7006700"/>
            <a:ext cx="3608486"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p26" descr="Text&#10;&#10;Description automatically generated"/>
          <p:cNvPicPr preferRelativeResize="0"/>
          <p:nvPr/>
        </p:nvPicPr>
        <p:blipFill rotWithShape="1">
          <a:blip r:embed="rId2">
            <a:alphaModFix/>
          </a:blip>
          <a:srcRect/>
          <a:stretch/>
        </p:blipFill>
        <p:spPr>
          <a:xfrm>
            <a:off x="-1618" y="0"/>
            <a:ext cx="10693431" cy="2746469"/>
          </a:xfrm>
          <a:prstGeom prst="rect">
            <a:avLst/>
          </a:prstGeom>
          <a:noFill/>
          <a:ln>
            <a:noFill/>
          </a:ln>
        </p:spPr>
      </p:pic>
      <p:pic>
        <p:nvPicPr>
          <p:cNvPr id="21" name="Google Shape;21;p26" descr="A close-up of some boxing gloves&#10;&#10;Description automatically generated with low confidence"/>
          <p:cNvPicPr preferRelativeResize="0"/>
          <p:nvPr/>
        </p:nvPicPr>
        <p:blipFill rotWithShape="1">
          <a:blip r:embed="rId3">
            <a:alphaModFix/>
          </a:blip>
          <a:srcRect/>
          <a:stretch/>
        </p:blipFill>
        <p:spPr>
          <a:xfrm>
            <a:off x="-1619" y="5665120"/>
            <a:ext cx="10693431" cy="189455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736455" y="503978"/>
            <a:ext cx="3448388" cy="17639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527"/>
              <a:buFont typeface="Calibri"/>
              <a:buNone/>
              <a:defRPr sz="35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a:spLocks noGrp="1"/>
          </p:cNvSpPr>
          <p:nvPr>
            <p:ph type="pic" idx="2"/>
          </p:nvPr>
        </p:nvSpPr>
        <p:spPr>
          <a:xfrm>
            <a:off x="4545413" y="1088455"/>
            <a:ext cx="5412730" cy="5372269"/>
          </a:xfrm>
          <a:prstGeom prst="rect">
            <a:avLst/>
          </a:prstGeom>
          <a:noFill/>
          <a:ln>
            <a:noFill/>
          </a:ln>
        </p:spPr>
      </p:sp>
      <p:sp>
        <p:nvSpPr>
          <p:cNvPr id="75" name="Google Shape;75;p35"/>
          <p:cNvSpPr txBox="1">
            <a:spLocks noGrp="1"/>
          </p:cNvSpPr>
          <p:nvPr>
            <p:ph type="body" idx="1"/>
          </p:nvPr>
        </p:nvSpPr>
        <p:spPr>
          <a:xfrm>
            <a:off x="736455" y="2267902"/>
            <a:ext cx="3448388" cy="42015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2"/>
              </a:spcBef>
              <a:spcAft>
                <a:spcPts val="0"/>
              </a:spcAft>
              <a:buClr>
                <a:schemeClr val="dk1"/>
              </a:buClr>
              <a:buSzPts val="1764"/>
              <a:buNone/>
              <a:defRPr sz="1764"/>
            </a:lvl1pPr>
            <a:lvl2pPr marL="914400" lvl="1" indent="-228600" algn="l">
              <a:lnSpc>
                <a:spcPct val="90000"/>
              </a:lnSpc>
              <a:spcBef>
                <a:spcPts val="551"/>
              </a:spcBef>
              <a:spcAft>
                <a:spcPts val="0"/>
              </a:spcAft>
              <a:buClr>
                <a:schemeClr val="dk1"/>
              </a:buClr>
              <a:buSzPts val="1543"/>
              <a:buNone/>
              <a:defRPr sz="1543"/>
            </a:lvl2pPr>
            <a:lvl3pPr marL="1371600" lvl="2" indent="-228600" algn="l">
              <a:lnSpc>
                <a:spcPct val="90000"/>
              </a:lnSpc>
              <a:spcBef>
                <a:spcPts val="551"/>
              </a:spcBef>
              <a:spcAft>
                <a:spcPts val="0"/>
              </a:spcAft>
              <a:buClr>
                <a:schemeClr val="dk1"/>
              </a:buClr>
              <a:buSzPts val="1323"/>
              <a:buNone/>
              <a:defRPr sz="1323"/>
            </a:lvl3pPr>
            <a:lvl4pPr marL="1828800" lvl="3" indent="-228600" algn="l">
              <a:lnSpc>
                <a:spcPct val="90000"/>
              </a:lnSpc>
              <a:spcBef>
                <a:spcPts val="551"/>
              </a:spcBef>
              <a:spcAft>
                <a:spcPts val="0"/>
              </a:spcAft>
              <a:buClr>
                <a:schemeClr val="dk1"/>
              </a:buClr>
              <a:buSzPts val="1102"/>
              <a:buNone/>
              <a:defRPr sz="1102"/>
            </a:lvl4pPr>
            <a:lvl5pPr marL="2286000" lvl="4" indent="-228600" algn="l">
              <a:lnSpc>
                <a:spcPct val="90000"/>
              </a:lnSpc>
              <a:spcBef>
                <a:spcPts val="551"/>
              </a:spcBef>
              <a:spcAft>
                <a:spcPts val="0"/>
              </a:spcAft>
              <a:buClr>
                <a:schemeClr val="dk1"/>
              </a:buClr>
              <a:buSzPts val="1102"/>
              <a:buNone/>
              <a:defRPr sz="1102"/>
            </a:lvl5pPr>
            <a:lvl6pPr marL="2743200" lvl="5" indent="-228600" algn="l">
              <a:lnSpc>
                <a:spcPct val="90000"/>
              </a:lnSpc>
              <a:spcBef>
                <a:spcPts val="551"/>
              </a:spcBef>
              <a:spcAft>
                <a:spcPts val="0"/>
              </a:spcAft>
              <a:buClr>
                <a:schemeClr val="dk1"/>
              </a:buClr>
              <a:buSzPts val="1102"/>
              <a:buNone/>
              <a:defRPr sz="1102"/>
            </a:lvl6pPr>
            <a:lvl7pPr marL="3200400" lvl="6" indent="-228600" algn="l">
              <a:lnSpc>
                <a:spcPct val="90000"/>
              </a:lnSpc>
              <a:spcBef>
                <a:spcPts val="551"/>
              </a:spcBef>
              <a:spcAft>
                <a:spcPts val="0"/>
              </a:spcAft>
              <a:buClr>
                <a:schemeClr val="dk1"/>
              </a:buClr>
              <a:buSzPts val="1102"/>
              <a:buNone/>
              <a:defRPr sz="1102"/>
            </a:lvl7pPr>
            <a:lvl8pPr marL="3657600" lvl="7" indent="-228600" algn="l">
              <a:lnSpc>
                <a:spcPct val="90000"/>
              </a:lnSpc>
              <a:spcBef>
                <a:spcPts val="551"/>
              </a:spcBef>
              <a:spcAft>
                <a:spcPts val="0"/>
              </a:spcAft>
              <a:buClr>
                <a:schemeClr val="dk1"/>
              </a:buClr>
              <a:buSzPts val="1102"/>
              <a:buNone/>
              <a:defRPr sz="1102"/>
            </a:lvl8pPr>
            <a:lvl9pPr marL="4114800" lvl="8" indent="-228600" algn="l">
              <a:lnSpc>
                <a:spcPct val="90000"/>
              </a:lnSpc>
              <a:spcBef>
                <a:spcPts val="551"/>
              </a:spcBef>
              <a:spcAft>
                <a:spcPts val="0"/>
              </a:spcAft>
              <a:buClr>
                <a:schemeClr val="dk1"/>
              </a:buClr>
              <a:buSzPts val="1102"/>
              <a:buNone/>
              <a:defRPr sz="1102"/>
            </a:lvl9pPr>
          </a:lstStyle>
          <a:p>
            <a:endParaRPr/>
          </a:p>
        </p:txBody>
      </p:sp>
      <p:sp>
        <p:nvSpPr>
          <p:cNvPr id="76" name="Google Shape;76;p35"/>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5"/>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36"/>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6"/>
          <p:cNvSpPr txBox="1">
            <a:spLocks noGrp="1"/>
          </p:cNvSpPr>
          <p:nvPr>
            <p:ph type="body" idx="1"/>
          </p:nvPr>
        </p:nvSpPr>
        <p:spPr>
          <a:xfrm rot="5400000">
            <a:off x="2947634" y="-200158"/>
            <a:ext cx="4796544" cy="92216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82" name="Google Shape;82;p36"/>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6"/>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7"/>
          <p:cNvSpPr txBox="1">
            <a:spLocks noGrp="1"/>
          </p:cNvSpPr>
          <p:nvPr>
            <p:ph type="title"/>
          </p:nvPr>
        </p:nvSpPr>
        <p:spPr>
          <a:xfrm rot="5400000">
            <a:off x="5600802" y="2453010"/>
            <a:ext cx="6406475" cy="23054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7"/>
          <p:cNvSpPr txBox="1">
            <a:spLocks noGrp="1"/>
          </p:cNvSpPr>
          <p:nvPr>
            <p:ph type="body" idx="1"/>
          </p:nvPr>
        </p:nvSpPr>
        <p:spPr>
          <a:xfrm rot="5400000">
            <a:off x="923135" y="214411"/>
            <a:ext cx="6406475" cy="67826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88" name="Google Shape;88;p37"/>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7"/>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7"/>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7"/>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7"/>
          <p:cNvSpPr txBox="1">
            <a:spLocks noGrp="1"/>
          </p:cNvSpPr>
          <p:nvPr>
            <p:ph type="body" idx="1"/>
          </p:nvPr>
        </p:nvSpPr>
        <p:spPr>
          <a:xfrm>
            <a:off x="735062" y="2012414"/>
            <a:ext cx="9221689" cy="4796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25" name="Google Shape;25;p27"/>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7"/>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28"/>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8"/>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8"/>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29"/>
          <p:cNvSpPr txBox="1">
            <a:spLocks noGrp="1"/>
          </p:cNvSpPr>
          <p:nvPr>
            <p:ph type="ctrTitle"/>
          </p:nvPr>
        </p:nvSpPr>
        <p:spPr>
          <a:xfrm>
            <a:off x="801886" y="1237197"/>
            <a:ext cx="9088041" cy="263188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614"/>
              <a:buFont typeface="Calibri"/>
              <a:buNone/>
              <a:defRPr sz="661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9"/>
          <p:cNvSpPr txBox="1">
            <a:spLocks noGrp="1"/>
          </p:cNvSpPr>
          <p:nvPr>
            <p:ph type="subTitle" idx="1"/>
          </p:nvPr>
        </p:nvSpPr>
        <p:spPr>
          <a:xfrm>
            <a:off x="1336477" y="3970580"/>
            <a:ext cx="8018860" cy="182517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2"/>
              </a:spcBef>
              <a:spcAft>
                <a:spcPts val="0"/>
              </a:spcAft>
              <a:buClr>
                <a:schemeClr val="dk1"/>
              </a:buClr>
              <a:buSzPts val="2646"/>
              <a:buNone/>
              <a:defRPr sz="2646"/>
            </a:lvl1pPr>
            <a:lvl2pPr lvl="1" algn="ctr">
              <a:lnSpc>
                <a:spcPct val="90000"/>
              </a:lnSpc>
              <a:spcBef>
                <a:spcPts val="551"/>
              </a:spcBef>
              <a:spcAft>
                <a:spcPts val="0"/>
              </a:spcAft>
              <a:buClr>
                <a:schemeClr val="dk1"/>
              </a:buClr>
              <a:buSzPts val="2205"/>
              <a:buNone/>
              <a:defRPr sz="2205"/>
            </a:lvl2pPr>
            <a:lvl3pPr lvl="2" algn="ctr">
              <a:lnSpc>
                <a:spcPct val="90000"/>
              </a:lnSpc>
              <a:spcBef>
                <a:spcPts val="551"/>
              </a:spcBef>
              <a:spcAft>
                <a:spcPts val="0"/>
              </a:spcAft>
              <a:buClr>
                <a:schemeClr val="dk1"/>
              </a:buClr>
              <a:buSzPts val="1984"/>
              <a:buNone/>
              <a:defRPr sz="1984"/>
            </a:lvl3pPr>
            <a:lvl4pPr lvl="3" algn="ctr">
              <a:lnSpc>
                <a:spcPct val="90000"/>
              </a:lnSpc>
              <a:spcBef>
                <a:spcPts val="551"/>
              </a:spcBef>
              <a:spcAft>
                <a:spcPts val="0"/>
              </a:spcAft>
              <a:buClr>
                <a:schemeClr val="dk1"/>
              </a:buClr>
              <a:buSzPts val="1764"/>
              <a:buNone/>
              <a:defRPr sz="1764"/>
            </a:lvl4pPr>
            <a:lvl5pPr lvl="4" algn="ctr">
              <a:lnSpc>
                <a:spcPct val="90000"/>
              </a:lnSpc>
              <a:spcBef>
                <a:spcPts val="551"/>
              </a:spcBef>
              <a:spcAft>
                <a:spcPts val="0"/>
              </a:spcAft>
              <a:buClr>
                <a:schemeClr val="dk1"/>
              </a:buClr>
              <a:buSzPts val="1764"/>
              <a:buNone/>
              <a:defRPr sz="1764"/>
            </a:lvl5pPr>
            <a:lvl6pPr lvl="5" algn="ctr">
              <a:lnSpc>
                <a:spcPct val="90000"/>
              </a:lnSpc>
              <a:spcBef>
                <a:spcPts val="551"/>
              </a:spcBef>
              <a:spcAft>
                <a:spcPts val="0"/>
              </a:spcAft>
              <a:buClr>
                <a:schemeClr val="dk1"/>
              </a:buClr>
              <a:buSzPts val="1764"/>
              <a:buNone/>
              <a:defRPr sz="1764"/>
            </a:lvl6pPr>
            <a:lvl7pPr lvl="6" algn="ctr">
              <a:lnSpc>
                <a:spcPct val="90000"/>
              </a:lnSpc>
              <a:spcBef>
                <a:spcPts val="551"/>
              </a:spcBef>
              <a:spcAft>
                <a:spcPts val="0"/>
              </a:spcAft>
              <a:buClr>
                <a:schemeClr val="dk1"/>
              </a:buClr>
              <a:buSzPts val="1764"/>
              <a:buNone/>
              <a:defRPr sz="1764"/>
            </a:lvl7pPr>
            <a:lvl8pPr lvl="7" algn="ctr">
              <a:lnSpc>
                <a:spcPct val="90000"/>
              </a:lnSpc>
              <a:spcBef>
                <a:spcPts val="551"/>
              </a:spcBef>
              <a:spcAft>
                <a:spcPts val="0"/>
              </a:spcAft>
              <a:buClr>
                <a:schemeClr val="dk1"/>
              </a:buClr>
              <a:buSzPts val="1764"/>
              <a:buNone/>
              <a:defRPr sz="1764"/>
            </a:lvl8pPr>
            <a:lvl9pPr lvl="8" algn="ctr">
              <a:lnSpc>
                <a:spcPct val="90000"/>
              </a:lnSpc>
              <a:spcBef>
                <a:spcPts val="551"/>
              </a:spcBef>
              <a:spcAft>
                <a:spcPts val="0"/>
              </a:spcAft>
              <a:buClr>
                <a:schemeClr val="dk1"/>
              </a:buClr>
              <a:buSzPts val="1764"/>
              <a:buNone/>
              <a:defRPr sz="1764"/>
            </a:lvl9pPr>
          </a:lstStyle>
          <a:p>
            <a:endParaRPr/>
          </a:p>
        </p:txBody>
      </p:sp>
      <p:sp>
        <p:nvSpPr>
          <p:cNvPr id="35" name="Google Shape;35;p29"/>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9"/>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9"/>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30"/>
          <p:cNvSpPr txBox="1">
            <a:spLocks noGrp="1"/>
          </p:cNvSpPr>
          <p:nvPr>
            <p:ph type="title"/>
          </p:nvPr>
        </p:nvSpPr>
        <p:spPr>
          <a:xfrm>
            <a:off x="729494" y="1884671"/>
            <a:ext cx="9221689" cy="3144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614"/>
              <a:buFont typeface="Calibri"/>
              <a:buNone/>
              <a:defRPr sz="661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0"/>
          <p:cNvSpPr txBox="1">
            <a:spLocks noGrp="1"/>
          </p:cNvSpPr>
          <p:nvPr>
            <p:ph type="body" idx="1"/>
          </p:nvPr>
        </p:nvSpPr>
        <p:spPr>
          <a:xfrm>
            <a:off x="729494" y="5059035"/>
            <a:ext cx="9221689" cy="165367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2"/>
              </a:spcBef>
              <a:spcAft>
                <a:spcPts val="0"/>
              </a:spcAft>
              <a:buClr>
                <a:schemeClr val="dk1"/>
              </a:buClr>
              <a:buSzPts val="2646"/>
              <a:buNone/>
              <a:defRPr sz="2646">
                <a:solidFill>
                  <a:schemeClr val="dk1"/>
                </a:solidFill>
              </a:defRPr>
            </a:lvl1pPr>
            <a:lvl2pPr marL="914400" lvl="1" indent="-228600" algn="l">
              <a:lnSpc>
                <a:spcPct val="90000"/>
              </a:lnSpc>
              <a:spcBef>
                <a:spcPts val="551"/>
              </a:spcBef>
              <a:spcAft>
                <a:spcPts val="0"/>
              </a:spcAft>
              <a:buClr>
                <a:srgbClr val="888888"/>
              </a:buClr>
              <a:buSzPts val="2205"/>
              <a:buNone/>
              <a:defRPr sz="2205">
                <a:solidFill>
                  <a:srgbClr val="888888"/>
                </a:solidFill>
              </a:defRPr>
            </a:lvl2pPr>
            <a:lvl3pPr marL="1371600" lvl="2" indent="-228600" algn="l">
              <a:lnSpc>
                <a:spcPct val="90000"/>
              </a:lnSpc>
              <a:spcBef>
                <a:spcPts val="551"/>
              </a:spcBef>
              <a:spcAft>
                <a:spcPts val="0"/>
              </a:spcAft>
              <a:buClr>
                <a:srgbClr val="888888"/>
              </a:buClr>
              <a:buSzPts val="1984"/>
              <a:buNone/>
              <a:defRPr sz="1984">
                <a:solidFill>
                  <a:srgbClr val="888888"/>
                </a:solidFill>
              </a:defRPr>
            </a:lvl3pPr>
            <a:lvl4pPr marL="1828800" lvl="3" indent="-228600" algn="l">
              <a:lnSpc>
                <a:spcPct val="90000"/>
              </a:lnSpc>
              <a:spcBef>
                <a:spcPts val="551"/>
              </a:spcBef>
              <a:spcAft>
                <a:spcPts val="0"/>
              </a:spcAft>
              <a:buClr>
                <a:srgbClr val="888888"/>
              </a:buClr>
              <a:buSzPts val="1764"/>
              <a:buNone/>
              <a:defRPr sz="1764">
                <a:solidFill>
                  <a:srgbClr val="888888"/>
                </a:solidFill>
              </a:defRPr>
            </a:lvl4pPr>
            <a:lvl5pPr marL="2286000" lvl="4" indent="-228600" algn="l">
              <a:lnSpc>
                <a:spcPct val="90000"/>
              </a:lnSpc>
              <a:spcBef>
                <a:spcPts val="551"/>
              </a:spcBef>
              <a:spcAft>
                <a:spcPts val="0"/>
              </a:spcAft>
              <a:buClr>
                <a:srgbClr val="888888"/>
              </a:buClr>
              <a:buSzPts val="1764"/>
              <a:buNone/>
              <a:defRPr sz="1764">
                <a:solidFill>
                  <a:srgbClr val="888888"/>
                </a:solidFill>
              </a:defRPr>
            </a:lvl5pPr>
            <a:lvl6pPr marL="2743200" lvl="5" indent="-228600" algn="l">
              <a:lnSpc>
                <a:spcPct val="90000"/>
              </a:lnSpc>
              <a:spcBef>
                <a:spcPts val="551"/>
              </a:spcBef>
              <a:spcAft>
                <a:spcPts val="0"/>
              </a:spcAft>
              <a:buClr>
                <a:srgbClr val="888888"/>
              </a:buClr>
              <a:buSzPts val="1764"/>
              <a:buNone/>
              <a:defRPr sz="1764">
                <a:solidFill>
                  <a:srgbClr val="888888"/>
                </a:solidFill>
              </a:defRPr>
            </a:lvl6pPr>
            <a:lvl7pPr marL="3200400" lvl="6" indent="-228600" algn="l">
              <a:lnSpc>
                <a:spcPct val="90000"/>
              </a:lnSpc>
              <a:spcBef>
                <a:spcPts val="551"/>
              </a:spcBef>
              <a:spcAft>
                <a:spcPts val="0"/>
              </a:spcAft>
              <a:buClr>
                <a:srgbClr val="888888"/>
              </a:buClr>
              <a:buSzPts val="1764"/>
              <a:buNone/>
              <a:defRPr sz="1764">
                <a:solidFill>
                  <a:srgbClr val="888888"/>
                </a:solidFill>
              </a:defRPr>
            </a:lvl7pPr>
            <a:lvl8pPr marL="3657600" lvl="7" indent="-228600" algn="l">
              <a:lnSpc>
                <a:spcPct val="90000"/>
              </a:lnSpc>
              <a:spcBef>
                <a:spcPts val="551"/>
              </a:spcBef>
              <a:spcAft>
                <a:spcPts val="0"/>
              </a:spcAft>
              <a:buClr>
                <a:srgbClr val="888888"/>
              </a:buClr>
              <a:buSzPts val="1764"/>
              <a:buNone/>
              <a:defRPr sz="1764">
                <a:solidFill>
                  <a:srgbClr val="888888"/>
                </a:solidFill>
              </a:defRPr>
            </a:lvl8pPr>
            <a:lvl9pPr marL="4114800" lvl="8" indent="-228600" algn="l">
              <a:lnSpc>
                <a:spcPct val="90000"/>
              </a:lnSpc>
              <a:spcBef>
                <a:spcPts val="551"/>
              </a:spcBef>
              <a:spcAft>
                <a:spcPts val="0"/>
              </a:spcAft>
              <a:buClr>
                <a:srgbClr val="888888"/>
              </a:buClr>
              <a:buSzPts val="1764"/>
              <a:buNone/>
              <a:defRPr sz="1764">
                <a:solidFill>
                  <a:srgbClr val="888888"/>
                </a:solidFill>
              </a:defRPr>
            </a:lvl9pPr>
          </a:lstStyle>
          <a:p>
            <a:endParaRPr/>
          </a:p>
        </p:txBody>
      </p:sp>
      <p:sp>
        <p:nvSpPr>
          <p:cNvPr id="41" name="Google Shape;41;p30"/>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735062" y="2012414"/>
            <a:ext cx="4544021" cy="4796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47" name="Google Shape;47;p31"/>
          <p:cNvSpPr txBox="1">
            <a:spLocks noGrp="1"/>
          </p:cNvSpPr>
          <p:nvPr>
            <p:ph type="body" idx="2"/>
          </p:nvPr>
        </p:nvSpPr>
        <p:spPr>
          <a:xfrm>
            <a:off x="5412730" y="2012414"/>
            <a:ext cx="4544021" cy="4796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48" name="Google Shape;48;p31"/>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1"/>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1"/>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32"/>
          <p:cNvSpPr txBox="1">
            <a:spLocks noGrp="1"/>
          </p:cNvSpPr>
          <p:nvPr>
            <p:ph type="title"/>
          </p:nvPr>
        </p:nvSpPr>
        <p:spPr>
          <a:xfrm>
            <a:off x="736455" y="402484"/>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2"/>
          <p:cNvSpPr txBox="1">
            <a:spLocks noGrp="1"/>
          </p:cNvSpPr>
          <p:nvPr>
            <p:ph type="body" idx="1"/>
          </p:nvPr>
        </p:nvSpPr>
        <p:spPr>
          <a:xfrm>
            <a:off x="736456" y="1853171"/>
            <a:ext cx="4523137" cy="9082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2"/>
              </a:spcBef>
              <a:spcAft>
                <a:spcPts val="0"/>
              </a:spcAft>
              <a:buClr>
                <a:schemeClr val="dk1"/>
              </a:buClr>
              <a:buSzPts val="2646"/>
              <a:buNone/>
              <a:defRPr sz="2646" b="1"/>
            </a:lvl1pPr>
            <a:lvl2pPr marL="914400" lvl="1" indent="-228600" algn="l">
              <a:lnSpc>
                <a:spcPct val="90000"/>
              </a:lnSpc>
              <a:spcBef>
                <a:spcPts val="551"/>
              </a:spcBef>
              <a:spcAft>
                <a:spcPts val="0"/>
              </a:spcAft>
              <a:buClr>
                <a:schemeClr val="dk1"/>
              </a:buClr>
              <a:buSzPts val="2205"/>
              <a:buNone/>
              <a:defRPr sz="2205" b="1"/>
            </a:lvl2pPr>
            <a:lvl3pPr marL="1371600" lvl="2" indent="-228600" algn="l">
              <a:lnSpc>
                <a:spcPct val="90000"/>
              </a:lnSpc>
              <a:spcBef>
                <a:spcPts val="551"/>
              </a:spcBef>
              <a:spcAft>
                <a:spcPts val="0"/>
              </a:spcAft>
              <a:buClr>
                <a:schemeClr val="dk1"/>
              </a:buClr>
              <a:buSzPts val="1984"/>
              <a:buNone/>
              <a:defRPr sz="1984" b="1"/>
            </a:lvl3pPr>
            <a:lvl4pPr marL="1828800" lvl="3" indent="-228600" algn="l">
              <a:lnSpc>
                <a:spcPct val="90000"/>
              </a:lnSpc>
              <a:spcBef>
                <a:spcPts val="551"/>
              </a:spcBef>
              <a:spcAft>
                <a:spcPts val="0"/>
              </a:spcAft>
              <a:buClr>
                <a:schemeClr val="dk1"/>
              </a:buClr>
              <a:buSzPts val="1764"/>
              <a:buNone/>
              <a:defRPr sz="1764" b="1"/>
            </a:lvl4pPr>
            <a:lvl5pPr marL="2286000" lvl="4" indent="-228600" algn="l">
              <a:lnSpc>
                <a:spcPct val="90000"/>
              </a:lnSpc>
              <a:spcBef>
                <a:spcPts val="551"/>
              </a:spcBef>
              <a:spcAft>
                <a:spcPts val="0"/>
              </a:spcAft>
              <a:buClr>
                <a:schemeClr val="dk1"/>
              </a:buClr>
              <a:buSzPts val="1764"/>
              <a:buNone/>
              <a:defRPr sz="1764" b="1"/>
            </a:lvl5pPr>
            <a:lvl6pPr marL="2743200" lvl="5" indent="-228600" algn="l">
              <a:lnSpc>
                <a:spcPct val="90000"/>
              </a:lnSpc>
              <a:spcBef>
                <a:spcPts val="551"/>
              </a:spcBef>
              <a:spcAft>
                <a:spcPts val="0"/>
              </a:spcAft>
              <a:buClr>
                <a:schemeClr val="dk1"/>
              </a:buClr>
              <a:buSzPts val="1764"/>
              <a:buNone/>
              <a:defRPr sz="1764" b="1"/>
            </a:lvl6pPr>
            <a:lvl7pPr marL="3200400" lvl="6" indent="-228600" algn="l">
              <a:lnSpc>
                <a:spcPct val="90000"/>
              </a:lnSpc>
              <a:spcBef>
                <a:spcPts val="551"/>
              </a:spcBef>
              <a:spcAft>
                <a:spcPts val="0"/>
              </a:spcAft>
              <a:buClr>
                <a:schemeClr val="dk1"/>
              </a:buClr>
              <a:buSzPts val="1764"/>
              <a:buNone/>
              <a:defRPr sz="1764" b="1"/>
            </a:lvl7pPr>
            <a:lvl8pPr marL="3657600" lvl="7" indent="-228600" algn="l">
              <a:lnSpc>
                <a:spcPct val="90000"/>
              </a:lnSpc>
              <a:spcBef>
                <a:spcPts val="551"/>
              </a:spcBef>
              <a:spcAft>
                <a:spcPts val="0"/>
              </a:spcAft>
              <a:buClr>
                <a:schemeClr val="dk1"/>
              </a:buClr>
              <a:buSzPts val="1764"/>
              <a:buNone/>
              <a:defRPr sz="1764" b="1"/>
            </a:lvl8pPr>
            <a:lvl9pPr marL="4114800" lvl="8" indent="-228600" algn="l">
              <a:lnSpc>
                <a:spcPct val="90000"/>
              </a:lnSpc>
              <a:spcBef>
                <a:spcPts val="551"/>
              </a:spcBef>
              <a:spcAft>
                <a:spcPts val="0"/>
              </a:spcAft>
              <a:buClr>
                <a:schemeClr val="dk1"/>
              </a:buClr>
              <a:buSzPts val="1764"/>
              <a:buNone/>
              <a:defRPr sz="1764" b="1"/>
            </a:lvl9pPr>
          </a:lstStyle>
          <a:p>
            <a:endParaRPr/>
          </a:p>
        </p:txBody>
      </p:sp>
      <p:sp>
        <p:nvSpPr>
          <p:cNvPr id="54" name="Google Shape;54;p32"/>
          <p:cNvSpPr txBox="1">
            <a:spLocks noGrp="1"/>
          </p:cNvSpPr>
          <p:nvPr>
            <p:ph type="body" idx="2"/>
          </p:nvPr>
        </p:nvSpPr>
        <p:spPr>
          <a:xfrm>
            <a:off x="736456" y="2761381"/>
            <a:ext cx="4523137" cy="40615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55" name="Google Shape;55;p32"/>
          <p:cNvSpPr txBox="1">
            <a:spLocks noGrp="1"/>
          </p:cNvSpPr>
          <p:nvPr>
            <p:ph type="body" idx="3"/>
          </p:nvPr>
        </p:nvSpPr>
        <p:spPr>
          <a:xfrm>
            <a:off x="5412731" y="1853171"/>
            <a:ext cx="4545413" cy="9082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2"/>
              </a:spcBef>
              <a:spcAft>
                <a:spcPts val="0"/>
              </a:spcAft>
              <a:buClr>
                <a:schemeClr val="dk1"/>
              </a:buClr>
              <a:buSzPts val="2646"/>
              <a:buNone/>
              <a:defRPr sz="2646" b="1"/>
            </a:lvl1pPr>
            <a:lvl2pPr marL="914400" lvl="1" indent="-228600" algn="l">
              <a:lnSpc>
                <a:spcPct val="90000"/>
              </a:lnSpc>
              <a:spcBef>
                <a:spcPts val="551"/>
              </a:spcBef>
              <a:spcAft>
                <a:spcPts val="0"/>
              </a:spcAft>
              <a:buClr>
                <a:schemeClr val="dk1"/>
              </a:buClr>
              <a:buSzPts val="2205"/>
              <a:buNone/>
              <a:defRPr sz="2205" b="1"/>
            </a:lvl2pPr>
            <a:lvl3pPr marL="1371600" lvl="2" indent="-228600" algn="l">
              <a:lnSpc>
                <a:spcPct val="90000"/>
              </a:lnSpc>
              <a:spcBef>
                <a:spcPts val="551"/>
              </a:spcBef>
              <a:spcAft>
                <a:spcPts val="0"/>
              </a:spcAft>
              <a:buClr>
                <a:schemeClr val="dk1"/>
              </a:buClr>
              <a:buSzPts val="1984"/>
              <a:buNone/>
              <a:defRPr sz="1984" b="1"/>
            </a:lvl3pPr>
            <a:lvl4pPr marL="1828800" lvl="3" indent="-228600" algn="l">
              <a:lnSpc>
                <a:spcPct val="90000"/>
              </a:lnSpc>
              <a:spcBef>
                <a:spcPts val="551"/>
              </a:spcBef>
              <a:spcAft>
                <a:spcPts val="0"/>
              </a:spcAft>
              <a:buClr>
                <a:schemeClr val="dk1"/>
              </a:buClr>
              <a:buSzPts val="1764"/>
              <a:buNone/>
              <a:defRPr sz="1764" b="1"/>
            </a:lvl4pPr>
            <a:lvl5pPr marL="2286000" lvl="4" indent="-228600" algn="l">
              <a:lnSpc>
                <a:spcPct val="90000"/>
              </a:lnSpc>
              <a:spcBef>
                <a:spcPts val="551"/>
              </a:spcBef>
              <a:spcAft>
                <a:spcPts val="0"/>
              </a:spcAft>
              <a:buClr>
                <a:schemeClr val="dk1"/>
              </a:buClr>
              <a:buSzPts val="1764"/>
              <a:buNone/>
              <a:defRPr sz="1764" b="1"/>
            </a:lvl5pPr>
            <a:lvl6pPr marL="2743200" lvl="5" indent="-228600" algn="l">
              <a:lnSpc>
                <a:spcPct val="90000"/>
              </a:lnSpc>
              <a:spcBef>
                <a:spcPts val="551"/>
              </a:spcBef>
              <a:spcAft>
                <a:spcPts val="0"/>
              </a:spcAft>
              <a:buClr>
                <a:schemeClr val="dk1"/>
              </a:buClr>
              <a:buSzPts val="1764"/>
              <a:buNone/>
              <a:defRPr sz="1764" b="1"/>
            </a:lvl6pPr>
            <a:lvl7pPr marL="3200400" lvl="6" indent="-228600" algn="l">
              <a:lnSpc>
                <a:spcPct val="90000"/>
              </a:lnSpc>
              <a:spcBef>
                <a:spcPts val="551"/>
              </a:spcBef>
              <a:spcAft>
                <a:spcPts val="0"/>
              </a:spcAft>
              <a:buClr>
                <a:schemeClr val="dk1"/>
              </a:buClr>
              <a:buSzPts val="1764"/>
              <a:buNone/>
              <a:defRPr sz="1764" b="1"/>
            </a:lvl7pPr>
            <a:lvl8pPr marL="3657600" lvl="7" indent="-228600" algn="l">
              <a:lnSpc>
                <a:spcPct val="90000"/>
              </a:lnSpc>
              <a:spcBef>
                <a:spcPts val="551"/>
              </a:spcBef>
              <a:spcAft>
                <a:spcPts val="0"/>
              </a:spcAft>
              <a:buClr>
                <a:schemeClr val="dk1"/>
              </a:buClr>
              <a:buSzPts val="1764"/>
              <a:buNone/>
              <a:defRPr sz="1764" b="1"/>
            </a:lvl8pPr>
            <a:lvl9pPr marL="4114800" lvl="8" indent="-228600" algn="l">
              <a:lnSpc>
                <a:spcPct val="90000"/>
              </a:lnSpc>
              <a:spcBef>
                <a:spcPts val="551"/>
              </a:spcBef>
              <a:spcAft>
                <a:spcPts val="0"/>
              </a:spcAft>
              <a:buClr>
                <a:schemeClr val="dk1"/>
              </a:buClr>
              <a:buSzPts val="1764"/>
              <a:buNone/>
              <a:defRPr sz="1764" b="1"/>
            </a:lvl9pPr>
          </a:lstStyle>
          <a:p>
            <a:endParaRPr/>
          </a:p>
        </p:txBody>
      </p:sp>
      <p:sp>
        <p:nvSpPr>
          <p:cNvPr id="56" name="Google Shape;56;p32"/>
          <p:cNvSpPr txBox="1">
            <a:spLocks noGrp="1"/>
          </p:cNvSpPr>
          <p:nvPr>
            <p:ph type="body" idx="4"/>
          </p:nvPr>
        </p:nvSpPr>
        <p:spPr>
          <a:xfrm>
            <a:off x="5412731" y="2761381"/>
            <a:ext cx="4545413" cy="40615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57" name="Google Shape;57;p32"/>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2"/>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2"/>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33"/>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3"/>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736455" y="503978"/>
            <a:ext cx="3448388" cy="17639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527"/>
              <a:buFont typeface="Calibri"/>
              <a:buNone/>
              <a:defRPr sz="35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txBox="1">
            <a:spLocks noGrp="1"/>
          </p:cNvSpPr>
          <p:nvPr>
            <p:ph type="body" idx="1"/>
          </p:nvPr>
        </p:nvSpPr>
        <p:spPr>
          <a:xfrm>
            <a:off x="4545413" y="1088455"/>
            <a:ext cx="5412730" cy="5372269"/>
          </a:xfrm>
          <a:prstGeom prst="rect">
            <a:avLst/>
          </a:prstGeom>
          <a:noFill/>
          <a:ln>
            <a:noFill/>
          </a:ln>
        </p:spPr>
        <p:txBody>
          <a:bodyPr spcFirstLastPara="1" wrap="square" lIns="91425" tIns="45700" rIns="91425" bIns="45700" anchor="t" anchorCtr="0">
            <a:normAutofit/>
          </a:bodyPr>
          <a:lstStyle>
            <a:lvl1pPr marL="457200" lvl="0" indent="-452564" algn="l">
              <a:lnSpc>
                <a:spcPct val="90000"/>
              </a:lnSpc>
              <a:spcBef>
                <a:spcPts val="1102"/>
              </a:spcBef>
              <a:spcAft>
                <a:spcPts val="0"/>
              </a:spcAft>
              <a:buClr>
                <a:schemeClr val="dk1"/>
              </a:buClr>
              <a:buSzPts val="3527"/>
              <a:buChar char="•"/>
              <a:defRPr sz="3527"/>
            </a:lvl1pPr>
            <a:lvl2pPr marL="914400" lvl="1" indent="-424561" algn="l">
              <a:lnSpc>
                <a:spcPct val="90000"/>
              </a:lnSpc>
              <a:spcBef>
                <a:spcPts val="551"/>
              </a:spcBef>
              <a:spcAft>
                <a:spcPts val="0"/>
              </a:spcAft>
              <a:buClr>
                <a:schemeClr val="dk1"/>
              </a:buClr>
              <a:buSzPts val="3086"/>
              <a:buChar char="•"/>
              <a:defRPr sz="3086"/>
            </a:lvl2pPr>
            <a:lvl3pPr marL="1371600" lvl="2" indent="-396620" algn="l">
              <a:lnSpc>
                <a:spcPct val="90000"/>
              </a:lnSpc>
              <a:spcBef>
                <a:spcPts val="551"/>
              </a:spcBef>
              <a:spcAft>
                <a:spcPts val="0"/>
              </a:spcAft>
              <a:buClr>
                <a:schemeClr val="dk1"/>
              </a:buClr>
              <a:buSzPts val="2646"/>
              <a:buChar char="•"/>
              <a:defRPr sz="2646"/>
            </a:lvl3pPr>
            <a:lvl4pPr marL="1828800" lvl="3" indent="-368617" algn="l">
              <a:lnSpc>
                <a:spcPct val="90000"/>
              </a:lnSpc>
              <a:spcBef>
                <a:spcPts val="551"/>
              </a:spcBef>
              <a:spcAft>
                <a:spcPts val="0"/>
              </a:spcAft>
              <a:buClr>
                <a:schemeClr val="dk1"/>
              </a:buClr>
              <a:buSzPts val="2205"/>
              <a:buChar char="•"/>
              <a:defRPr sz="2205"/>
            </a:lvl4pPr>
            <a:lvl5pPr marL="2286000" lvl="4" indent="-368617" algn="l">
              <a:lnSpc>
                <a:spcPct val="90000"/>
              </a:lnSpc>
              <a:spcBef>
                <a:spcPts val="551"/>
              </a:spcBef>
              <a:spcAft>
                <a:spcPts val="0"/>
              </a:spcAft>
              <a:buClr>
                <a:schemeClr val="dk1"/>
              </a:buClr>
              <a:buSzPts val="2205"/>
              <a:buChar char="•"/>
              <a:defRPr sz="2205"/>
            </a:lvl5pPr>
            <a:lvl6pPr marL="2743200" lvl="5" indent="-368617" algn="l">
              <a:lnSpc>
                <a:spcPct val="90000"/>
              </a:lnSpc>
              <a:spcBef>
                <a:spcPts val="551"/>
              </a:spcBef>
              <a:spcAft>
                <a:spcPts val="0"/>
              </a:spcAft>
              <a:buClr>
                <a:schemeClr val="dk1"/>
              </a:buClr>
              <a:buSzPts val="2205"/>
              <a:buChar char="•"/>
              <a:defRPr sz="2205"/>
            </a:lvl6pPr>
            <a:lvl7pPr marL="3200400" lvl="6" indent="-368617" algn="l">
              <a:lnSpc>
                <a:spcPct val="90000"/>
              </a:lnSpc>
              <a:spcBef>
                <a:spcPts val="551"/>
              </a:spcBef>
              <a:spcAft>
                <a:spcPts val="0"/>
              </a:spcAft>
              <a:buClr>
                <a:schemeClr val="dk1"/>
              </a:buClr>
              <a:buSzPts val="2205"/>
              <a:buChar char="•"/>
              <a:defRPr sz="2205"/>
            </a:lvl7pPr>
            <a:lvl8pPr marL="3657600" lvl="7" indent="-368617" algn="l">
              <a:lnSpc>
                <a:spcPct val="90000"/>
              </a:lnSpc>
              <a:spcBef>
                <a:spcPts val="551"/>
              </a:spcBef>
              <a:spcAft>
                <a:spcPts val="0"/>
              </a:spcAft>
              <a:buClr>
                <a:schemeClr val="dk1"/>
              </a:buClr>
              <a:buSzPts val="2205"/>
              <a:buChar char="•"/>
              <a:defRPr sz="2205"/>
            </a:lvl8pPr>
            <a:lvl9pPr marL="4114800" lvl="8" indent="-368617" algn="l">
              <a:lnSpc>
                <a:spcPct val="90000"/>
              </a:lnSpc>
              <a:spcBef>
                <a:spcPts val="551"/>
              </a:spcBef>
              <a:spcAft>
                <a:spcPts val="0"/>
              </a:spcAft>
              <a:buClr>
                <a:schemeClr val="dk1"/>
              </a:buClr>
              <a:buSzPts val="2205"/>
              <a:buChar char="•"/>
              <a:defRPr sz="2205"/>
            </a:lvl9pPr>
          </a:lstStyle>
          <a:p>
            <a:endParaRPr/>
          </a:p>
        </p:txBody>
      </p:sp>
      <p:sp>
        <p:nvSpPr>
          <p:cNvPr id="68" name="Google Shape;68;p34"/>
          <p:cNvSpPr txBox="1">
            <a:spLocks noGrp="1"/>
          </p:cNvSpPr>
          <p:nvPr>
            <p:ph type="body" idx="2"/>
          </p:nvPr>
        </p:nvSpPr>
        <p:spPr>
          <a:xfrm>
            <a:off x="736455" y="2267902"/>
            <a:ext cx="3448388" cy="42015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2"/>
              </a:spcBef>
              <a:spcAft>
                <a:spcPts val="0"/>
              </a:spcAft>
              <a:buClr>
                <a:schemeClr val="dk1"/>
              </a:buClr>
              <a:buSzPts val="1764"/>
              <a:buNone/>
              <a:defRPr sz="1764"/>
            </a:lvl1pPr>
            <a:lvl2pPr marL="914400" lvl="1" indent="-228600" algn="l">
              <a:lnSpc>
                <a:spcPct val="90000"/>
              </a:lnSpc>
              <a:spcBef>
                <a:spcPts val="551"/>
              </a:spcBef>
              <a:spcAft>
                <a:spcPts val="0"/>
              </a:spcAft>
              <a:buClr>
                <a:schemeClr val="dk1"/>
              </a:buClr>
              <a:buSzPts val="1543"/>
              <a:buNone/>
              <a:defRPr sz="1543"/>
            </a:lvl2pPr>
            <a:lvl3pPr marL="1371600" lvl="2" indent="-228600" algn="l">
              <a:lnSpc>
                <a:spcPct val="90000"/>
              </a:lnSpc>
              <a:spcBef>
                <a:spcPts val="551"/>
              </a:spcBef>
              <a:spcAft>
                <a:spcPts val="0"/>
              </a:spcAft>
              <a:buClr>
                <a:schemeClr val="dk1"/>
              </a:buClr>
              <a:buSzPts val="1323"/>
              <a:buNone/>
              <a:defRPr sz="1323"/>
            </a:lvl3pPr>
            <a:lvl4pPr marL="1828800" lvl="3" indent="-228600" algn="l">
              <a:lnSpc>
                <a:spcPct val="90000"/>
              </a:lnSpc>
              <a:spcBef>
                <a:spcPts val="551"/>
              </a:spcBef>
              <a:spcAft>
                <a:spcPts val="0"/>
              </a:spcAft>
              <a:buClr>
                <a:schemeClr val="dk1"/>
              </a:buClr>
              <a:buSzPts val="1102"/>
              <a:buNone/>
              <a:defRPr sz="1102"/>
            </a:lvl4pPr>
            <a:lvl5pPr marL="2286000" lvl="4" indent="-228600" algn="l">
              <a:lnSpc>
                <a:spcPct val="90000"/>
              </a:lnSpc>
              <a:spcBef>
                <a:spcPts val="551"/>
              </a:spcBef>
              <a:spcAft>
                <a:spcPts val="0"/>
              </a:spcAft>
              <a:buClr>
                <a:schemeClr val="dk1"/>
              </a:buClr>
              <a:buSzPts val="1102"/>
              <a:buNone/>
              <a:defRPr sz="1102"/>
            </a:lvl5pPr>
            <a:lvl6pPr marL="2743200" lvl="5" indent="-228600" algn="l">
              <a:lnSpc>
                <a:spcPct val="90000"/>
              </a:lnSpc>
              <a:spcBef>
                <a:spcPts val="551"/>
              </a:spcBef>
              <a:spcAft>
                <a:spcPts val="0"/>
              </a:spcAft>
              <a:buClr>
                <a:schemeClr val="dk1"/>
              </a:buClr>
              <a:buSzPts val="1102"/>
              <a:buNone/>
              <a:defRPr sz="1102"/>
            </a:lvl6pPr>
            <a:lvl7pPr marL="3200400" lvl="6" indent="-228600" algn="l">
              <a:lnSpc>
                <a:spcPct val="90000"/>
              </a:lnSpc>
              <a:spcBef>
                <a:spcPts val="551"/>
              </a:spcBef>
              <a:spcAft>
                <a:spcPts val="0"/>
              </a:spcAft>
              <a:buClr>
                <a:schemeClr val="dk1"/>
              </a:buClr>
              <a:buSzPts val="1102"/>
              <a:buNone/>
              <a:defRPr sz="1102"/>
            </a:lvl7pPr>
            <a:lvl8pPr marL="3657600" lvl="7" indent="-228600" algn="l">
              <a:lnSpc>
                <a:spcPct val="90000"/>
              </a:lnSpc>
              <a:spcBef>
                <a:spcPts val="551"/>
              </a:spcBef>
              <a:spcAft>
                <a:spcPts val="0"/>
              </a:spcAft>
              <a:buClr>
                <a:schemeClr val="dk1"/>
              </a:buClr>
              <a:buSzPts val="1102"/>
              <a:buNone/>
              <a:defRPr sz="1102"/>
            </a:lvl8pPr>
            <a:lvl9pPr marL="4114800" lvl="8" indent="-228600" algn="l">
              <a:lnSpc>
                <a:spcPct val="90000"/>
              </a:lnSpc>
              <a:spcBef>
                <a:spcPts val="551"/>
              </a:spcBef>
              <a:spcAft>
                <a:spcPts val="0"/>
              </a:spcAft>
              <a:buClr>
                <a:schemeClr val="dk1"/>
              </a:buClr>
              <a:buSzPts val="1102"/>
              <a:buNone/>
              <a:defRPr sz="1102"/>
            </a:lvl9pPr>
          </a:lstStyle>
          <a:p>
            <a:endParaRPr/>
          </a:p>
        </p:txBody>
      </p:sp>
      <p:sp>
        <p:nvSpPr>
          <p:cNvPr id="69" name="Google Shape;69;p34"/>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850"/>
              <a:buFont typeface="Calibri"/>
              <a:buNone/>
              <a:defRPr sz="485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735062" y="2012414"/>
            <a:ext cx="9221689" cy="4796544"/>
          </a:xfrm>
          <a:prstGeom prst="rect">
            <a:avLst/>
          </a:prstGeom>
          <a:noFill/>
          <a:ln>
            <a:noFill/>
          </a:ln>
        </p:spPr>
        <p:txBody>
          <a:bodyPr spcFirstLastPara="1" wrap="square" lIns="91425" tIns="45700" rIns="91425" bIns="45700" anchor="t" anchorCtr="0">
            <a:normAutofit/>
          </a:bodyPr>
          <a:lstStyle>
            <a:lvl1pPr marL="457200" marR="0" lvl="0" indent="-424561" algn="l" rtl="0">
              <a:lnSpc>
                <a:spcPct val="90000"/>
              </a:lnSpc>
              <a:spcBef>
                <a:spcPts val="1102"/>
              </a:spcBef>
              <a:spcAft>
                <a:spcPts val="0"/>
              </a:spcAft>
              <a:buClr>
                <a:schemeClr val="dk1"/>
              </a:buClr>
              <a:buSzPts val="3086"/>
              <a:buFont typeface="Arial"/>
              <a:buChar char="•"/>
              <a:defRPr sz="3086" b="0" i="0" u="none" strike="noStrike" cap="none">
                <a:solidFill>
                  <a:schemeClr val="dk1"/>
                </a:solidFill>
                <a:latin typeface="Calibri"/>
                <a:ea typeface="Calibri"/>
                <a:cs typeface="Calibri"/>
                <a:sym typeface="Calibri"/>
              </a:defRPr>
            </a:lvl1pPr>
            <a:lvl2pPr marL="914400" marR="0" lvl="1" indent="-396621" algn="l" rtl="0">
              <a:lnSpc>
                <a:spcPct val="90000"/>
              </a:lnSpc>
              <a:spcBef>
                <a:spcPts val="551"/>
              </a:spcBef>
              <a:spcAft>
                <a:spcPts val="0"/>
              </a:spcAft>
              <a:buClr>
                <a:schemeClr val="dk1"/>
              </a:buClr>
              <a:buSzPts val="2646"/>
              <a:buFont typeface="Arial"/>
              <a:buChar char="•"/>
              <a:defRPr sz="2646" b="0" i="0" u="none" strike="noStrike" cap="none">
                <a:solidFill>
                  <a:schemeClr val="dk1"/>
                </a:solidFill>
                <a:latin typeface="Calibri"/>
                <a:ea typeface="Calibri"/>
                <a:cs typeface="Calibri"/>
                <a:sym typeface="Calibri"/>
              </a:defRPr>
            </a:lvl2pPr>
            <a:lvl3pPr marL="1371600" marR="0" lvl="2" indent="-368617" algn="l" rtl="0">
              <a:lnSpc>
                <a:spcPct val="90000"/>
              </a:lnSpc>
              <a:spcBef>
                <a:spcPts val="55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3pPr>
            <a:lvl4pPr marL="1828800" marR="0" lvl="3"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4pPr>
            <a:lvl5pPr marL="2286000" marR="0" lvl="4"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323" b="0" i="0" u="none" strike="noStrike" cap="none">
                <a:solidFill>
                  <a:srgbClr val="888888"/>
                </a:solidFill>
                <a:latin typeface="Calibri"/>
                <a:ea typeface="Calibri"/>
                <a:cs typeface="Calibri"/>
                <a:sym typeface="Calibri"/>
              </a:defRPr>
            </a:lvl1pPr>
            <a:lvl2pPr marL="0" marR="0" lvl="1" indent="0" algn="r" rtl="0">
              <a:spcBef>
                <a:spcPts val="0"/>
              </a:spcBef>
              <a:buNone/>
              <a:defRPr sz="1323" b="0" i="0" u="none" strike="noStrike" cap="none">
                <a:solidFill>
                  <a:srgbClr val="888888"/>
                </a:solidFill>
                <a:latin typeface="Calibri"/>
                <a:ea typeface="Calibri"/>
                <a:cs typeface="Calibri"/>
                <a:sym typeface="Calibri"/>
              </a:defRPr>
            </a:lvl2pPr>
            <a:lvl3pPr marL="0" marR="0" lvl="2" indent="0" algn="r" rtl="0">
              <a:spcBef>
                <a:spcPts val="0"/>
              </a:spcBef>
              <a:buNone/>
              <a:defRPr sz="1323" b="0" i="0" u="none" strike="noStrike" cap="none">
                <a:solidFill>
                  <a:srgbClr val="888888"/>
                </a:solidFill>
                <a:latin typeface="Calibri"/>
                <a:ea typeface="Calibri"/>
                <a:cs typeface="Calibri"/>
                <a:sym typeface="Calibri"/>
              </a:defRPr>
            </a:lvl3pPr>
            <a:lvl4pPr marL="0" marR="0" lvl="3" indent="0" algn="r" rtl="0">
              <a:spcBef>
                <a:spcPts val="0"/>
              </a:spcBef>
              <a:buNone/>
              <a:defRPr sz="1323" b="0" i="0" u="none" strike="noStrike" cap="none">
                <a:solidFill>
                  <a:srgbClr val="888888"/>
                </a:solidFill>
                <a:latin typeface="Calibri"/>
                <a:ea typeface="Calibri"/>
                <a:cs typeface="Calibri"/>
                <a:sym typeface="Calibri"/>
              </a:defRPr>
            </a:lvl4pPr>
            <a:lvl5pPr marL="0" marR="0" lvl="4" indent="0" algn="r" rtl="0">
              <a:spcBef>
                <a:spcPts val="0"/>
              </a:spcBef>
              <a:buNone/>
              <a:defRPr sz="1323" b="0" i="0" u="none" strike="noStrike" cap="none">
                <a:solidFill>
                  <a:srgbClr val="888888"/>
                </a:solidFill>
                <a:latin typeface="Calibri"/>
                <a:ea typeface="Calibri"/>
                <a:cs typeface="Calibri"/>
                <a:sym typeface="Calibri"/>
              </a:defRPr>
            </a:lvl5pPr>
            <a:lvl6pPr marL="0" marR="0" lvl="5" indent="0" algn="r" rtl="0">
              <a:spcBef>
                <a:spcPts val="0"/>
              </a:spcBef>
              <a:buNone/>
              <a:defRPr sz="1323" b="0" i="0" u="none" strike="noStrike" cap="none">
                <a:solidFill>
                  <a:srgbClr val="888888"/>
                </a:solidFill>
                <a:latin typeface="Calibri"/>
                <a:ea typeface="Calibri"/>
                <a:cs typeface="Calibri"/>
                <a:sym typeface="Calibri"/>
              </a:defRPr>
            </a:lvl6pPr>
            <a:lvl7pPr marL="0" marR="0" lvl="6" indent="0" algn="r" rtl="0">
              <a:spcBef>
                <a:spcPts val="0"/>
              </a:spcBef>
              <a:buNone/>
              <a:defRPr sz="1323" b="0" i="0" u="none" strike="noStrike" cap="none">
                <a:solidFill>
                  <a:srgbClr val="888888"/>
                </a:solidFill>
                <a:latin typeface="Calibri"/>
                <a:ea typeface="Calibri"/>
                <a:cs typeface="Calibri"/>
                <a:sym typeface="Calibri"/>
              </a:defRPr>
            </a:lvl7pPr>
            <a:lvl8pPr marL="0" marR="0" lvl="7" indent="0" algn="r" rtl="0">
              <a:spcBef>
                <a:spcPts val="0"/>
              </a:spcBef>
              <a:buNone/>
              <a:defRPr sz="1323" b="0" i="0" u="none" strike="noStrike" cap="none">
                <a:solidFill>
                  <a:srgbClr val="888888"/>
                </a:solidFill>
                <a:latin typeface="Calibri"/>
                <a:ea typeface="Calibri"/>
                <a:cs typeface="Calibri"/>
                <a:sym typeface="Calibri"/>
              </a:defRPr>
            </a:lvl8pPr>
            <a:lvl9pPr marL="0" marR="0" lvl="8" indent="0" algn="r" rtl="0">
              <a:spcBef>
                <a:spcPts val="0"/>
              </a:spcBef>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5" descr="Shape, rectangle&#10;&#10;Description automatically generated"/>
          <p:cNvPicPr preferRelativeResize="0"/>
          <p:nvPr/>
        </p:nvPicPr>
        <p:blipFill rotWithShape="1">
          <a:blip r:embed="rId14">
            <a:alphaModFix/>
          </a:blip>
          <a:srcRect/>
          <a:stretch/>
        </p:blipFill>
        <p:spPr>
          <a:xfrm>
            <a:off x="0" y="0"/>
            <a:ext cx="10686258" cy="18932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mailto:mark@ictevangelist.com" TargetMode="External"/><Relationship Id="rId5" Type="http://schemas.openxmlformats.org/officeDocument/2006/relationships/image" Target="../media/image14.png"/><Relationship Id="rId4" Type="http://schemas.openxmlformats.org/officeDocument/2006/relationships/hyperlink" Target="https://nowpressplay.co.uk/book-a-tria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oice21.org/wp-content/uploads/2020/06/Benchmarks-report-FINAL.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 descr="Text&#10;&#10;Description automatically generated with low confidence"/>
          <p:cNvPicPr preferRelativeResize="0"/>
          <p:nvPr/>
        </p:nvPicPr>
        <p:blipFill rotWithShape="1">
          <a:blip r:embed="rId3">
            <a:alphaModFix/>
          </a:blip>
          <a:srcRect t="8955" b="53702"/>
          <a:stretch/>
        </p:blipFill>
        <p:spPr>
          <a:xfrm>
            <a:off x="665203" y="5443706"/>
            <a:ext cx="3688307" cy="5127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0"/>
          <p:cNvSpPr txBox="1"/>
          <p:nvPr/>
        </p:nvSpPr>
        <p:spPr>
          <a:xfrm>
            <a:off x="475869" y="1034110"/>
            <a:ext cx="974007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E62672"/>
                </a:solidFill>
                <a:latin typeface="Calibri"/>
                <a:ea typeface="Calibri"/>
                <a:cs typeface="Calibri"/>
                <a:sym typeface="Calibri"/>
              </a:rPr>
              <a:t>Case study: Prince of Wales School, Dorset</a:t>
            </a:r>
            <a:endParaRPr dirty="0"/>
          </a:p>
        </p:txBody>
      </p:sp>
      <p:sp>
        <p:nvSpPr>
          <p:cNvPr id="153" name="Google Shape;153;p10"/>
          <p:cNvSpPr txBox="1"/>
          <p:nvPr/>
        </p:nvSpPr>
        <p:spPr>
          <a:xfrm>
            <a:off x="1020970" y="1928679"/>
            <a:ext cx="8649869" cy="4881711"/>
          </a:xfrm>
          <a:prstGeom prst="rect">
            <a:avLst/>
          </a:prstGeom>
          <a:noFill/>
          <a:ln>
            <a:noFill/>
          </a:ln>
        </p:spPr>
        <p:txBody>
          <a:bodyPr spcFirstLastPara="1" wrap="square" lIns="50800" tIns="50800" rIns="50800" bIns="50800" anchor="t" anchorCtr="0">
            <a:normAutofit/>
          </a:bodyPr>
          <a:lstStyle/>
          <a:p>
            <a:pPr marL="0" marR="0" lvl="0" indent="0" algn="l" rtl="0">
              <a:lnSpc>
                <a:spcPct val="90000"/>
              </a:lnSpc>
              <a:spcBef>
                <a:spcPts val="0"/>
              </a:spcBef>
              <a:spcAft>
                <a:spcPts val="0"/>
              </a:spcAft>
              <a:buClr>
                <a:srgbClr val="000000"/>
              </a:buClr>
              <a:buSzPts val="5904"/>
              <a:buFont typeface="Arial"/>
              <a:buNone/>
            </a:pPr>
            <a:r>
              <a:rPr lang="en-US" sz="3086" dirty="0">
                <a:solidFill>
                  <a:srgbClr val="535352"/>
                </a:solidFill>
                <a:latin typeface="Calibri"/>
                <a:ea typeface="Calibri"/>
                <a:cs typeface="Calibri"/>
                <a:sym typeface="Calibri"/>
              </a:rPr>
              <a:t>This primary school plays upbeat music every morning as the children come through the school gates. They have found several benefits, including: </a:t>
            </a:r>
            <a:endParaRPr dirty="0"/>
          </a:p>
          <a:p>
            <a:pPr marL="1219200" marR="0" lvl="1" indent="-469011" algn="l" rtl="0">
              <a:lnSpc>
                <a:spcPct val="90000"/>
              </a:lnSpc>
              <a:spcBef>
                <a:spcPts val="0"/>
              </a:spcBef>
              <a:spcAft>
                <a:spcPts val="0"/>
              </a:spcAft>
              <a:buClr>
                <a:schemeClr val="dk1"/>
              </a:buClr>
              <a:buSzPts val="2214"/>
              <a:buFont typeface="Arial"/>
              <a:buNone/>
            </a:pPr>
            <a:endParaRPr sz="2646" b="0" i="0" u="none" strike="noStrike" cap="none" dirty="0">
              <a:solidFill>
                <a:srgbClr val="535352"/>
              </a:solidFill>
              <a:latin typeface="Calibri"/>
              <a:ea typeface="Calibri"/>
              <a:cs typeface="Calibri"/>
              <a:sym typeface="Calibri"/>
            </a:endParaRPr>
          </a:p>
          <a:p>
            <a:pPr marL="1219200" marR="0" lvl="1" indent="-609600" algn="l" rtl="0">
              <a:lnSpc>
                <a:spcPct val="90000"/>
              </a:lnSpc>
              <a:spcBef>
                <a:spcPts val="0"/>
              </a:spcBef>
              <a:spcAft>
                <a:spcPts val="0"/>
              </a:spcAft>
              <a:buClr>
                <a:srgbClr val="535352"/>
              </a:buClr>
              <a:buSzPts val="2214"/>
              <a:buFont typeface="Arial"/>
              <a:buChar char="•"/>
            </a:pPr>
            <a:r>
              <a:rPr lang="en-US" sz="2646" b="0" i="0" u="none" strike="noStrike" cap="none" dirty="0">
                <a:solidFill>
                  <a:srgbClr val="535352"/>
                </a:solidFill>
                <a:latin typeface="Calibri"/>
                <a:ea typeface="Calibri"/>
                <a:cs typeface="Calibri"/>
                <a:sym typeface="Calibri"/>
              </a:rPr>
              <a:t>Positive messages promoted (by the lyrics of the songs) </a:t>
            </a:r>
            <a:endParaRPr dirty="0"/>
          </a:p>
          <a:p>
            <a:pPr marL="1219200" marR="0" lvl="1" indent="-609600" algn="l" rtl="0">
              <a:lnSpc>
                <a:spcPct val="90000"/>
              </a:lnSpc>
              <a:spcBef>
                <a:spcPts val="0"/>
              </a:spcBef>
              <a:spcAft>
                <a:spcPts val="0"/>
              </a:spcAft>
              <a:buClr>
                <a:srgbClr val="535352"/>
              </a:buClr>
              <a:buSzPts val="2214"/>
              <a:buFont typeface="Arial"/>
              <a:buChar char="•"/>
            </a:pPr>
            <a:r>
              <a:rPr lang="en-US" sz="2646" b="0" i="0" u="none" strike="noStrike" cap="none" dirty="0">
                <a:solidFill>
                  <a:srgbClr val="535352"/>
                </a:solidFill>
                <a:latin typeface="Calibri"/>
                <a:ea typeface="Calibri"/>
                <a:cs typeface="Calibri"/>
                <a:sym typeface="Calibri"/>
              </a:rPr>
              <a:t>A lift in mood as soon as children arrive</a:t>
            </a:r>
            <a:endParaRPr dirty="0"/>
          </a:p>
          <a:p>
            <a:pPr marL="1219200" marR="0" lvl="1" indent="-609600" algn="l" rtl="0">
              <a:lnSpc>
                <a:spcPct val="90000"/>
              </a:lnSpc>
              <a:spcBef>
                <a:spcPts val="0"/>
              </a:spcBef>
              <a:spcAft>
                <a:spcPts val="0"/>
              </a:spcAft>
              <a:buClr>
                <a:srgbClr val="535352"/>
              </a:buClr>
              <a:buSzPts val="2214"/>
              <a:buFont typeface="Arial"/>
              <a:buChar char="•"/>
            </a:pPr>
            <a:r>
              <a:rPr lang="en-US" sz="2646" b="0" i="0" u="none" strike="noStrike" cap="none" dirty="0">
                <a:solidFill>
                  <a:srgbClr val="535352"/>
                </a:solidFill>
                <a:latin typeface="Calibri"/>
                <a:ea typeface="Calibri"/>
                <a:cs typeface="Calibri"/>
                <a:sym typeface="Calibri"/>
              </a:rPr>
              <a:t>Sets a dynamic tone for teaching and learning</a:t>
            </a:r>
            <a:endParaRPr dirty="0"/>
          </a:p>
          <a:p>
            <a:pPr marL="609600" marR="0" lvl="1" indent="0" algn="l" rtl="0">
              <a:lnSpc>
                <a:spcPct val="90000"/>
              </a:lnSpc>
              <a:spcBef>
                <a:spcPts val="0"/>
              </a:spcBef>
              <a:spcAft>
                <a:spcPts val="0"/>
              </a:spcAft>
              <a:buClr>
                <a:srgbClr val="535352"/>
              </a:buClr>
              <a:buSzPts val="2214"/>
              <a:buFont typeface="Arial"/>
              <a:buNone/>
            </a:pPr>
            <a:br>
              <a:rPr lang="en-US" sz="2646" b="0" i="0" u="none" strike="noStrike" cap="none" dirty="0">
                <a:solidFill>
                  <a:srgbClr val="535352"/>
                </a:solidFill>
                <a:latin typeface="Calibri"/>
                <a:ea typeface="Calibri"/>
                <a:cs typeface="Calibri"/>
                <a:sym typeface="Calibri"/>
              </a:rPr>
            </a:br>
            <a:r>
              <a:rPr lang="en-US" sz="2646" b="0" i="0" u="none" strike="noStrike" cap="none" dirty="0">
                <a:solidFill>
                  <a:srgbClr val="535352"/>
                </a:solidFill>
                <a:latin typeface="Calibri"/>
                <a:ea typeface="Calibri"/>
                <a:cs typeface="Calibri"/>
                <a:sym typeface="Calibri"/>
              </a:rPr>
              <a:t>Parent feedback has noted all of the above differences in their children, when the music is played (and they appreciate it themselves!)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1"/>
          <p:cNvSpPr txBox="1"/>
          <p:nvPr/>
        </p:nvSpPr>
        <p:spPr>
          <a:xfrm>
            <a:off x="5702155" y="2718008"/>
            <a:ext cx="4546430"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E62672"/>
                </a:solidFill>
                <a:latin typeface="Calibri"/>
                <a:ea typeface="Calibri"/>
                <a:cs typeface="Calibri"/>
                <a:sym typeface="Calibri"/>
              </a:rPr>
              <a:t>What is immersive audio and how can it be used?</a:t>
            </a:r>
            <a:endParaRPr dirty="0"/>
          </a:p>
        </p:txBody>
      </p:sp>
      <p:pic>
        <p:nvPicPr>
          <p:cNvPr id="159" name="Google Shape;159;p11" descr="A group of people wearing headphones&#10;&#10;Description automatically generated with medium confidence"/>
          <p:cNvPicPr preferRelativeResize="0"/>
          <p:nvPr/>
        </p:nvPicPr>
        <p:blipFill rotWithShape="1">
          <a:blip r:embed="rId3">
            <a:alphaModFix/>
          </a:blip>
          <a:srcRect l="16667" r="16666"/>
          <a:stretch/>
        </p:blipFill>
        <p:spPr>
          <a:xfrm>
            <a:off x="799476" y="1506622"/>
            <a:ext cx="4546430" cy="454643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2"/>
          <p:cNvSpPr txBox="1"/>
          <p:nvPr/>
        </p:nvSpPr>
        <p:spPr>
          <a:xfrm>
            <a:off x="475869" y="1034110"/>
            <a:ext cx="9740072"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E62672"/>
                </a:solidFill>
                <a:latin typeface="Calibri"/>
                <a:ea typeface="Calibri"/>
                <a:cs typeface="Calibri"/>
                <a:sym typeface="Calibri"/>
              </a:rPr>
              <a:t>How does an ‘immersive audio experience’ work?</a:t>
            </a:r>
            <a:endParaRPr dirty="0"/>
          </a:p>
        </p:txBody>
      </p:sp>
      <p:sp>
        <p:nvSpPr>
          <p:cNvPr id="165" name="Google Shape;165;p12"/>
          <p:cNvSpPr txBox="1"/>
          <p:nvPr/>
        </p:nvSpPr>
        <p:spPr>
          <a:xfrm>
            <a:off x="1020971" y="2904487"/>
            <a:ext cx="8649869" cy="3425757"/>
          </a:xfrm>
          <a:prstGeom prst="rect">
            <a:avLst/>
          </a:prstGeom>
          <a:noFill/>
          <a:ln>
            <a:noFill/>
          </a:ln>
        </p:spPr>
        <p:txBody>
          <a:bodyPr spcFirstLastPara="1" wrap="square" lIns="50800" tIns="50800" rIns="50800" bIns="50800" anchor="t" anchorCtr="0">
            <a:noAutofit/>
          </a:bodyPr>
          <a:lstStyle/>
          <a:p>
            <a:pPr marL="251986" marR="0" lvl="0" indent="-251986" algn="l" rtl="0">
              <a:lnSpc>
                <a:spcPct val="100000"/>
              </a:lnSpc>
              <a:spcBef>
                <a:spcPts val="0"/>
              </a:spcBef>
              <a:spcAft>
                <a:spcPts val="0"/>
              </a:spcAft>
              <a:buClr>
                <a:srgbClr val="535352"/>
              </a:buClr>
              <a:buSzPts val="2040"/>
              <a:buFont typeface="Arial"/>
              <a:buChar char="•"/>
            </a:pPr>
            <a:r>
              <a:rPr lang="en-US" sz="2400" i="0" u="none" strike="noStrike" cap="none" dirty="0">
                <a:solidFill>
                  <a:srgbClr val="535352"/>
                </a:solidFill>
                <a:latin typeface="Calibri"/>
                <a:ea typeface="Calibri"/>
                <a:cs typeface="Calibri"/>
                <a:sym typeface="Calibri"/>
              </a:rPr>
              <a:t>In an immersive audio experience, children are placed in the world of their topic and go on an adventure. </a:t>
            </a:r>
            <a:endParaRPr dirty="0"/>
          </a:p>
          <a:p>
            <a:pPr marL="251986" marR="0" lvl="0" indent="-122446" algn="l" rtl="0">
              <a:lnSpc>
                <a:spcPct val="100000"/>
              </a:lnSpc>
              <a:spcBef>
                <a:spcPts val="0"/>
              </a:spcBef>
              <a:spcAft>
                <a:spcPts val="0"/>
              </a:spcAft>
              <a:buClr>
                <a:srgbClr val="535352"/>
              </a:buClr>
              <a:buSzPts val="2040"/>
              <a:buFont typeface="Arial"/>
              <a:buNone/>
            </a:pPr>
            <a:endParaRPr sz="2400" i="0" u="none" strike="noStrike" cap="none" dirty="0">
              <a:solidFill>
                <a:srgbClr val="535352"/>
              </a:solidFill>
              <a:latin typeface="Calibri"/>
              <a:ea typeface="Calibri"/>
              <a:cs typeface="Calibri"/>
              <a:sym typeface="Calibri"/>
            </a:endParaRPr>
          </a:p>
          <a:p>
            <a:pPr marL="251985" marR="0" lvl="0" indent="-251985" algn="l" rtl="0">
              <a:lnSpc>
                <a:spcPct val="100000"/>
              </a:lnSpc>
              <a:spcBef>
                <a:spcPts val="0"/>
              </a:spcBef>
              <a:spcAft>
                <a:spcPts val="0"/>
              </a:spcAft>
              <a:buClr>
                <a:srgbClr val="535352"/>
              </a:buClr>
              <a:buSzPts val="2040"/>
              <a:buFont typeface="Arial"/>
              <a:buChar char="•"/>
            </a:pPr>
            <a:r>
              <a:rPr lang="en-US" sz="2400" i="0" u="none" strike="noStrike" cap="none" dirty="0">
                <a:solidFill>
                  <a:srgbClr val="535352"/>
                </a:solidFill>
                <a:latin typeface="Calibri"/>
                <a:ea typeface="Calibri"/>
                <a:cs typeface="Calibri"/>
                <a:sym typeface="Calibri"/>
              </a:rPr>
              <a:t>They wear wireless headphones which </a:t>
            </a:r>
            <a:r>
              <a:rPr lang="en-US" sz="2400" i="0" u="none" strike="noStrike" cap="none" dirty="0">
                <a:solidFill>
                  <a:srgbClr val="53535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connect</a:t>
            </a:r>
            <a:r>
              <a:rPr lang="en-US" sz="2400" dirty="0">
                <a:solidFill>
                  <a:srgbClr val="53535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wirelessly</a:t>
            </a:r>
            <a:r>
              <a:rPr lang="en-US" sz="2400" i="0" u="none" strike="noStrike" cap="none" dirty="0">
                <a:solidFill>
                  <a:srgbClr val="53535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to</a:t>
            </a:r>
            <a:r>
              <a:rPr lang="en-US" sz="2400" dirty="0">
                <a:solidFill>
                  <a:srgbClr val="535352"/>
                </a:solidFill>
                <a:latin typeface="Calibri"/>
                <a:ea typeface="Calibri"/>
                <a:cs typeface="Calibri"/>
                <a:sym typeface="Calibri"/>
              </a:rPr>
              <a:t> a</a:t>
            </a:r>
            <a:r>
              <a:rPr lang="en-US" sz="2400" i="0" u="none" strike="noStrike" cap="none" dirty="0">
                <a:solidFill>
                  <a:srgbClr val="535352"/>
                </a:solidFill>
                <a:latin typeface="Calibri"/>
                <a:ea typeface="Calibri"/>
                <a:cs typeface="Calibri"/>
                <a:sym typeface="Calibri"/>
              </a:rPr>
              <a:t> transmitter. </a:t>
            </a:r>
            <a:endParaRPr sz="2400" i="0" u="none" strike="noStrike" cap="none" dirty="0">
              <a:solidFill>
                <a:srgbClr val="535352"/>
              </a:solidFill>
              <a:latin typeface="Calibri"/>
              <a:ea typeface="Calibri"/>
              <a:cs typeface="Calibri"/>
              <a:sym typeface="Calibri"/>
            </a:endParaRPr>
          </a:p>
          <a:p>
            <a:pPr marL="457200" marR="0" lvl="0" indent="0" algn="l" rtl="0">
              <a:lnSpc>
                <a:spcPct val="100000"/>
              </a:lnSpc>
              <a:spcBef>
                <a:spcPts val="0"/>
              </a:spcBef>
              <a:spcAft>
                <a:spcPts val="0"/>
              </a:spcAft>
              <a:buNone/>
            </a:pPr>
            <a:endParaRPr sz="2400" dirty="0">
              <a:solidFill>
                <a:srgbClr val="535352"/>
              </a:solidFill>
              <a:latin typeface="Calibri"/>
              <a:ea typeface="Calibri"/>
              <a:cs typeface="Calibri"/>
              <a:sym typeface="Calibri"/>
            </a:endParaRPr>
          </a:p>
          <a:p>
            <a:pPr marL="251985" marR="0" lvl="0" indent="-251985" algn="l" rtl="0">
              <a:lnSpc>
                <a:spcPct val="100000"/>
              </a:lnSpc>
              <a:spcBef>
                <a:spcPts val="0"/>
              </a:spcBef>
              <a:spcAft>
                <a:spcPts val="0"/>
              </a:spcAft>
              <a:buClr>
                <a:srgbClr val="535352"/>
              </a:buClr>
              <a:buSzPts val="2040"/>
              <a:buFont typeface="Arial"/>
              <a:buChar char="•"/>
            </a:pPr>
            <a:r>
              <a:rPr lang="en-US" sz="2400" dirty="0">
                <a:solidFill>
                  <a:srgbClr val="535352"/>
                </a:solidFill>
                <a:latin typeface="Calibri"/>
                <a:ea typeface="Calibri"/>
                <a:cs typeface="Calibri"/>
                <a:sym typeface="Calibri"/>
              </a:rPr>
              <a:t>The transmitter</a:t>
            </a:r>
            <a:r>
              <a:rPr lang="en-US" sz="2400" i="0" u="none" strike="noStrike" cap="none" dirty="0">
                <a:solidFill>
                  <a:srgbClr val="535352"/>
                </a:solidFill>
                <a:latin typeface="Calibri"/>
                <a:ea typeface="Calibri"/>
                <a:cs typeface="Calibri"/>
                <a:sym typeface="Calibri"/>
              </a:rPr>
              <a:t> is plugged into the teacher’s device.</a:t>
            </a:r>
            <a:endParaRPr sz="2400" dirty="0">
              <a:solidFill>
                <a:srgbClr val="535352"/>
              </a:solidFill>
              <a:latin typeface="Calibri"/>
              <a:ea typeface="Calibri"/>
              <a:cs typeface="Calibri"/>
              <a:sym typeface="Calibri"/>
            </a:endParaRPr>
          </a:p>
          <a:p>
            <a:pPr marL="251986" marR="0" lvl="0" indent="-251986" algn="l" rtl="0">
              <a:lnSpc>
                <a:spcPct val="100000"/>
              </a:lnSpc>
              <a:spcBef>
                <a:spcPts val="4500"/>
              </a:spcBef>
              <a:spcAft>
                <a:spcPts val="0"/>
              </a:spcAft>
              <a:buClr>
                <a:srgbClr val="535352"/>
              </a:buClr>
              <a:buSzPts val="2040"/>
              <a:buFont typeface="Arial"/>
              <a:buChar char="•"/>
            </a:pPr>
            <a:r>
              <a:rPr lang="en-US" sz="2400" i="0" u="none" strike="noStrike" cap="none" dirty="0">
                <a:solidFill>
                  <a:srgbClr val="535352"/>
                </a:solidFill>
                <a:latin typeface="Calibri"/>
                <a:ea typeface="Calibri"/>
                <a:cs typeface="Calibri"/>
                <a:sym typeface="Calibri"/>
              </a:rPr>
              <a:t>Any audio played on the teacher device plays on the headphones.</a:t>
            </a:r>
            <a:endParaRPr sz="2400" dirty="0">
              <a:solidFill>
                <a:srgbClr val="53535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3"/>
          <p:cNvSpPr txBox="1"/>
          <p:nvPr/>
        </p:nvSpPr>
        <p:spPr>
          <a:xfrm>
            <a:off x="475869" y="1034110"/>
            <a:ext cx="9740072"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E62672"/>
                </a:solidFill>
                <a:latin typeface="Calibri"/>
                <a:ea typeface="Calibri"/>
                <a:cs typeface="Calibri"/>
                <a:sym typeface="Calibri"/>
              </a:rPr>
              <a:t>How do immersive audio experiences help teaching and learning?</a:t>
            </a:r>
            <a:endParaRPr dirty="0"/>
          </a:p>
        </p:txBody>
      </p:sp>
      <p:sp>
        <p:nvSpPr>
          <p:cNvPr id="171" name="Google Shape;171;p13"/>
          <p:cNvSpPr txBox="1"/>
          <p:nvPr/>
        </p:nvSpPr>
        <p:spPr>
          <a:xfrm>
            <a:off x="1020970" y="2779043"/>
            <a:ext cx="8649869" cy="342575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535352"/>
              </a:buClr>
              <a:buSzPts val="1530"/>
              <a:buFont typeface="Arial"/>
              <a:buNone/>
            </a:pPr>
            <a:r>
              <a:rPr lang="en-US" sz="1800" i="0" u="none" strike="noStrike" cap="none" dirty="0">
                <a:solidFill>
                  <a:srgbClr val="535352"/>
                </a:solidFill>
                <a:latin typeface="Calibri"/>
                <a:ea typeface="Calibri"/>
                <a:cs typeface="Calibri"/>
                <a:sym typeface="Calibri"/>
              </a:rPr>
              <a:t>Short-term outcomes: </a:t>
            </a:r>
            <a:endParaRPr dirty="0"/>
          </a:p>
          <a:p>
            <a:pPr marL="0" marR="0" lvl="0" indent="0" algn="l" rtl="0">
              <a:lnSpc>
                <a:spcPct val="100000"/>
              </a:lnSpc>
              <a:spcBef>
                <a:spcPts val="0"/>
              </a:spcBef>
              <a:spcAft>
                <a:spcPts val="0"/>
              </a:spcAft>
              <a:buClr>
                <a:srgbClr val="535352"/>
              </a:buClr>
              <a:buSzPts val="1530"/>
              <a:buFont typeface="Arial"/>
              <a:buNone/>
            </a:pPr>
            <a:endParaRPr sz="1800" i="0" u="none" strike="noStrike" cap="none" dirty="0">
              <a:solidFill>
                <a:srgbClr val="535352"/>
              </a:solidFill>
              <a:latin typeface="Calibri"/>
              <a:ea typeface="Calibri"/>
              <a:cs typeface="Calibri"/>
              <a:sym typeface="Calibri"/>
            </a:endParaRPr>
          </a:p>
          <a:p>
            <a:pPr marL="251986" marR="0" lvl="0" indent="-251986" algn="l" rtl="0">
              <a:lnSpc>
                <a:spcPct val="100000"/>
              </a:lnSpc>
              <a:spcBef>
                <a:spcPts val="0"/>
              </a:spcBef>
              <a:spcAft>
                <a:spcPts val="0"/>
              </a:spcAft>
              <a:buClr>
                <a:srgbClr val="535352"/>
              </a:buClr>
              <a:buSzPts val="1530"/>
              <a:buFont typeface="Poppins"/>
              <a:buChar char="•"/>
            </a:pPr>
            <a:r>
              <a:rPr lang="en-US" sz="1800" i="0" u="none" strike="noStrike" cap="none" dirty="0">
                <a:solidFill>
                  <a:srgbClr val="535352"/>
                </a:solidFill>
                <a:latin typeface="Calibri"/>
                <a:ea typeface="Calibri"/>
                <a:cs typeface="Calibri"/>
                <a:sym typeface="Calibri"/>
              </a:rPr>
              <a:t>Increases </a:t>
            </a:r>
            <a:r>
              <a:rPr lang="en-US" sz="1800" b="1" i="0" u="none" strike="noStrike" cap="none" dirty="0">
                <a:solidFill>
                  <a:srgbClr val="535352"/>
                </a:solidFill>
                <a:latin typeface="Calibri"/>
                <a:ea typeface="Calibri"/>
                <a:cs typeface="Calibri"/>
                <a:sym typeface="Calibri"/>
              </a:rPr>
              <a:t>engagement</a:t>
            </a:r>
            <a:endParaRPr dirty="0"/>
          </a:p>
          <a:p>
            <a:pPr marL="251986" marR="0" lvl="0" indent="-251986" algn="l" rtl="0">
              <a:lnSpc>
                <a:spcPct val="100000"/>
              </a:lnSpc>
              <a:spcBef>
                <a:spcPts val="0"/>
              </a:spcBef>
              <a:spcAft>
                <a:spcPts val="0"/>
              </a:spcAft>
              <a:buClr>
                <a:srgbClr val="535352"/>
              </a:buClr>
              <a:buSzPts val="1530"/>
              <a:buFont typeface="Poppins"/>
              <a:buChar char="•"/>
            </a:pPr>
            <a:r>
              <a:rPr lang="en-US" sz="1800" dirty="0">
                <a:solidFill>
                  <a:srgbClr val="535352"/>
                </a:solidFill>
                <a:latin typeface="Calibri"/>
                <a:ea typeface="Calibri"/>
                <a:cs typeface="Calibri"/>
                <a:sym typeface="Calibri"/>
              </a:rPr>
              <a:t>Strengthens </a:t>
            </a:r>
            <a:r>
              <a:rPr lang="en-US" sz="1800" b="1" dirty="0">
                <a:solidFill>
                  <a:srgbClr val="535352"/>
                </a:solidFill>
                <a:latin typeface="Calibri"/>
                <a:ea typeface="Calibri"/>
                <a:cs typeface="Calibri"/>
                <a:sym typeface="Calibri"/>
              </a:rPr>
              <a:t>accessibility</a:t>
            </a:r>
            <a:r>
              <a:rPr lang="en-US" sz="1800" dirty="0">
                <a:solidFill>
                  <a:srgbClr val="535352"/>
                </a:solidFill>
                <a:latin typeface="Calibri"/>
                <a:ea typeface="Calibri"/>
                <a:cs typeface="Calibri"/>
                <a:sym typeface="Calibri"/>
              </a:rPr>
              <a:t>, particularly for children who enjoy moving. </a:t>
            </a:r>
          </a:p>
          <a:p>
            <a:pPr marL="251986" marR="0" lvl="0" indent="-251986" algn="l" rtl="0">
              <a:lnSpc>
                <a:spcPct val="100000"/>
              </a:lnSpc>
              <a:spcBef>
                <a:spcPts val="0"/>
              </a:spcBef>
              <a:spcAft>
                <a:spcPts val="0"/>
              </a:spcAft>
              <a:buClr>
                <a:srgbClr val="535352"/>
              </a:buClr>
              <a:buSzPts val="1530"/>
              <a:buFont typeface="Poppins"/>
              <a:buChar char="•"/>
            </a:pPr>
            <a:r>
              <a:rPr lang="en-US" sz="1800" i="0" u="none" strike="noStrike" cap="none" dirty="0">
                <a:solidFill>
                  <a:srgbClr val="535352"/>
                </a:solidFill>
                <a:latin typeface="Calibri"/>
                <a:ea typeface="Calibri"/>
                <a:cs typeface="Calibri"/>
                <a:sym typeface="Calibri"/>
              </a:rPr>
              <a:t>Promotes </a:t>
            </a:r>
            <a:r>
              <a:rPr lang="en-US" sz="1800" b="1" i="0" u="none" strike="noStrike" cap="none" dirty="0">
                <a:solidFill>
                  <a:srgbClr val="535352"/>
                </a:solidFill>
                <a:latin typeface="Calibri"/>
                <a:ea typeface="Calibri"/>
                <a:cs typeface="Calibri"/>
                <a:sym typeface="Calibri"/>
              </a:rPr>
              <a:t>listening</a:t>
            </a:r>
            <a:endParaRPr sz="1800" b="1" dirty="0">
              <a:solidFill>
                <a:srgbClr val="535352"/>
              </a:solidFill>
              <a:latin typeface="Calibri"/>
              <a:ea typeface="Calibri"/>
              <a:cs typeface="Calibri"/>
              <a:sym typeface="Calibri"/>
            </a:endParaRPr>
          </a:p>
          <a:p>
            <a:pPr marL="251986" marR="0" lvl="0" indent="-251986" algn="l" rtl="0">
              <a:lnSpc>
                <a:spcPct val="100000"/>
              </a:lnSpc>
              <a:spcBef>
                <a:spcPts val="0"/>
              </a:spcBef>
              <a:spcAft>
                <a:spcPts val="0"/>
              </a:spcAft>
              <a:buClr>
                <a:srgbClr val="535352"/>
              </a:buClr>
              <a:buSzPts val="1530"/>
              <a:buFont typeface="Poppins"/>
              <a:buChar char="•"/>
            </a:pPr>
            <a:r>
              <a:rPr lang="en-US" sz="1800" i="0" u="none" strike="noStrike" cap="none" dirty="0">
                <a:solidFill>
                  <a:srgbClr val="535352"/>
                </a:solidFill>
                <a:latin typeface="Calibri"/>
                <a:ea typeface="Calibri"/>
                <a:cs typeface="Calibri"/>
                <a:sym typeface="Calibri"/>
              </a:rPr>
              <a:t>Improves </a:t>
            </a:r>
            <a:r>
              <a:rPr lang="en-US" sz="1800" b="1" i="0" u="none" strike="noStrike" cap="none" dirty="0" err="1">
                <a:solidFill>
                  <a:srgbClr val="535352"/>
                </a:solidFill>
                <a:latin typeface="Calibri"/>
                <a:ea typeface="Calibri"/>
                <a:cs typeface="Calibri"/>
                <a:sym typeface="Calibri"/>
              </a:rPr>
              <a:t>behaviour</a:t>
            </a:r>
            <a:r>
              <a:rPr lang="en-US" sz="1800" i="0" u="none" strike="noStrike" cap="none" dirty="0">
                <a:solidFill>
                  <a:srgbClr val="535352"/>
                </a:solidFill>
                <a:latin typeface="Calibri"/>
                <a:ea typeface="Calibri"/>
                <a:cs typeface="Calibri"/>
                <a:sym typeface="Calibri"/>
              </a:rPr>
              <a:t> by removing outside distraction</a:t>
            </a:r>
            <a:endParaRPr dirty="0"/>
          </a:p>
          <a:p>
            <a:pPr marL="0" marR="0" lvl="0" indent="0" algn="l" rtl="0">
              <a:lnSpc>
                <a:spcPct val="100000"/>
              </a:lnSpc>
              <a:spcBef>
                <a:spcPts val="0"/>
              </a:spcBef>
              <a:spcAft>
                <a:spcPts val="0"/>
              </a:spcAft>
              <a:buClr>
                <a:srgbClr val="535352"/>
              </a:buClr>
              <a:buSzPts val="1530"/>
              <a:buFont typeface="Arial"/>
              <a:buNone/>
            </a:pPr>
            <a:endParaRPr sz="1800" i="0" u="none" strike="noStrike" cap="none" dirty="0">
              <a:solidFill>
                <a:srgbClr val="535352"/>
              </a:solidFill>
              <a:latin typeface="Calibri"/>
              <a:ea typeface="Calibri"/>
              <a:cs typeface="Calibri"/>
              <a:sym typeface="Calibri"/>
            </a:endParaRPr>
          </a:p>
          <a:p>
            <a:pPr marL="0" marR="0" lvl="0" indent="0" algn="l" rtl="0">
              <a:lnSpc>
                <a:spcPct val="100000"/>
              </a:lnSpc>
              <a:spcBef>
                <a:spcPts val="0"/>
              </a:spcBef>
              <a:spcAft>
                <a:spcPts val="0"/>
              </a:spcAft>
              <a:buClr>
                <a:srgbClr val="535352"/>
              </a:buClr>
              <a:buSzPts val="1530"/>
              <a:buFont typeface="Arial"/>
              <a:buNone/>
            </a:pPr>
            <a:endParaRPr sz="1800" i="0" u="none" strike="noStrike" cap="none" dirty="0">
              <a:solidFill>
                <a:srgbClr val="535352"/>
              </a:solidFill>
              <a:latin typeface="Calibri"/>
              <a:ea typeface="Calibri"/>
              <a:cs typeface="Calibri"/>
              <a:sym typeface="Calibri"/>
            </a:endParaRPr>
          </a:p>
          <a:p>
            <a:pPr marL="0" marR="0" lvl="0" indent="0" algn="l" rtl="0">
              <a:lnSpc>
                <a:spcPct val="100000"/>
              </a:lnSpc>
              <a:spcBef>
                <a:spcPts val="0"/>
              </a:spcBef>
              <a:spcAft>
                <a:spcPts val="0"/>
              </a:spcAft>
              <a:buClr>
                <a:srgbClr val="535352"/>
              </a:buClr>
              <a:buSzPts val="1530"/>
              <a:buFont typeface="Arial"/>
              <a:buNone/>
            </a:pPr>
            <a:r>
              <a:rPr lang="en-US" sz="1800" i="0" u="none" strike="noStrike" cap="none" dirty="0">
                <a:solidFill>
                  <a:srgbClr val="535352"/>
                </a:solidFill>
                <a:latin typeface="Calibri"/>
                <a:ea typeface="Calibri"/>
                <a:cs typeface="Calibri"/>
                <a:sym typeface="Calibri"/>
              </a:rPr>
              <a:t>Long-term outcomes: </a:t>
            </a:r>
            <a:endParaRPr dirty="0"/>
          </a:p>
          <a:p>
            <a:pPr marL="0" marR="0" lvl="0" indent="0" algn="l" rtl="0">
              <a:lnSpc>
                <a:spcPct val="100000"/>
              </a:lnSpc>
              <a:spcBef>
                <a:spcPts val="0"/>
              </a:spcBef>
              <a:spcAft>
                <a:spcPts val="0"/>
              </a:spcAft>
              <a:buClr>
                <a:srgbClr val="535352"/>
              </a:buClr>
              <a:buSzPts val="1530"/>
              <a:buFont typeface="Arial"/>
              <a:buNone/>
            </a:pPr>
            <a:endParaRPr sz="1800" i="0" u="none" strike="noStrike" cap="none" dirty="0">
              <a:solidFill>
                <a:srgbClr val="535352"/>
              </a:solidFill>
              <a:latin typeface="Calibri"/>
              <a:ea typeface="Calibri"/>
              <a:cs typeface="Calibri"/>
              <a:sym typeface="Calibri"/>
            </a:endParaRPr>
          </a:p>
          <a:p>
            <a:pPr marL="251986" marR="0" lvl="0" indent="-251986" algn="l" rtl="0">
              <a:lnSpc>
                <a:spcPct val="100000"/>
              </a:lnSpc>
              <a:spcBef>
                <a:spcPts val="0"/>
              </a:spcBef>
              <a:spcAft>
                <a:spcPts val="0"/>
              </a:spcAft>
              <a:buClr>
                <a:srgbClr val="535352"/>
              </a:buClr>
              <a:buSzPts val="1530"/>
              <a:buFont typeface="Poppins"/>
              <a:buChar char="•"/>
            </a:pPr>
            <a:r>
              <a:rPr lang="en-US" sz="1800" i="0" u="none" strike="noStrike" cap="none" dirty="0">
                <a:solidFill>
                  <a:srgbClr val="535352"/>
                </a:solidFill>
                <a:latin typeface="Calibri"/>
                <a:ea typeface="Calibri"/>
                <a:cs typeface="Calibri"/>
                <a:sym typeface="Calibri"/>
              </a:rPr>
              <a:t>Promotes </a:t>
            </a:r>
            <a:r>
              <a:rPr lang="en-US" sz="1800" b="1" i="0" u="none" strike="noStrike" cap="none" dirty="0">
                <a:solidFill>
                  <a:srgbClr val="535352"/>
                </a:solidFill>
                <a:latin typeface="Calibri"/>
                <a:ea typeface="Calibri"/>
                <a:cs typeface="Calibri"/>
                <a:sym typeface="Calibri"/>
              </a:rPr>
              <a:t>empathy</a:t>
            </a:r>
            <a:r>
              <a:rPr lang="en-US" sz="1800" i="0" u="none" strike="noStrike" cap="none" dirty="0">
                <a:solidFill>
                  <a:srgbClr val="535352"/>
                </a:solidFill>
                <a:latin typeface="Calibri"/>
                <a:ea typeface="Calibri"/>
                <a:cs typeface="Calibri"/>
                <a:sym typeface="Calibri"/>
              </a:rPr>
              <a:t> by stepping into someone else’s shoes</a:t>
            </a:r>
            <a:endParaRPr lang="en-US" sz="1800" dirty="0">
              <a:solidFill>
                <a:srgbClr val="535352"/>
              </a:solidFill>
              <a:latin typeface="Calibri"/>
              <a:ea typeface="Calibri"/>
              <a:cs typeface="Calibri"/>
              <a:sym typeface="Calibri"/>
            </a:endParaRPr>
          </a:p>
          <a:p>
            <a:pPr marL="251986" marR="0" lvl="0" indent="-251986" algn="l" rtl="0">
              <a:lnSpc>
                <a:spcPct val="100000"/>
              </a:lnSpc>
              <a:spcBef>
                <a:spcPts val="0"/>
              </a:spcBef>
              <a:spcAft>
                <a:spcPts val="0"/>
              </a:spcAft>
              <a:buClr>
                <a:srgbClr val="535352"/>
              </a:buClr>
              <a:buSzPts val="1530"/>
              <a:buFont typeface="Poppins"/>
              <a:buChar char="•"/>
            </a:pPr>
            <a:r>
              <a:rPr lang="en-US" sz="1800" i="0" u="none" strike="noStrike" cap="none" dirty="0">
                <a:solidFill>
                  <a:srgbClr val="535352"/>
                </a:solidFill>
                <a:latin typeface="Calibri"/>
                <a:ea typeface="Calibri"/>
                <a:cs typeface="Calibri"/>
                <a:sym typeface="Calibri"/>
              </a:rPr>
              <a:t>Increases </a:t>
            </a:r>
            <a:r>
              <a:rPr lang="en-US" sz="1800" b="1" i="0" u="none" strike="noStrike" cap="none" dirty="0">
                <a:solidFill>
                  <a:srgbClr val="535352"/>
                </a:solidFill>
                <a:latin typeface="Calibri"/>
                <a:ea typeface="Calibri"/>
                <a:cs typeface="Calibri"/>
                <a:sym typeface="Calibri"/>
              </a:rPr>
              <a:t>cultural capital </a:t>
            </a:r>
            <a:r>
              <a:rPr lang="en-US" sz="1800" i="0" u="none" strike="noStrike" cap="none" dirty="0">
                <a:solidFill>
                  <a:srgbClr val="535352"/>
                </a:solidFill>
                <a:latin typeface="Calibri"/>
                <a:ea typeface="Calibri"/>
                <a:cs typeface="Calibri"/>
                <a:sym typeface="Calibri"/>
              </a:rPr>
              <a:t>by transporting children somewhere new, like a school trip</a:t>
            </a:r>
          </a:p>
          <a:p>
            <a:pPr marL="251986" marR="0" lvl="0" indent="-251986" algn="l" rtl="0">
              <a:lnSpc>
                <a:spcPct val="100000"/>
              </a:lnSpc>
              <a:spcBef>
                <a:spcPts val="0"/>
              </a:spcBef>
              <a:spcAft>
                <a:spcPts val="0"/>
              </a:spcAft>
              <a:buClr>
                <a:srgbClr val="535352"/>
              </a:buClr>
              <a:buSzPts val="1530"/>
              <a:buFont typeface="Poppins"/>
              <a:buChar char="•"/>
            </a:pPr>
            <a:r>
              <a:rPr lang="en-US" sz="1800" dirty="0">
                <a:solidFill>
                  <a:srgbClr val="535352"/>
                </a:solidFill>
                <a:latin typeface="Calibri"/>
                <a:ea typeface="Calibri"/>
                <a:cs typeface="Calibri"/>
                <a:sym typeface="Calibri"/>
              </a:rPr>
              <a:t>Better </a:t>
            </a:r>
            <a:r>
              <a:rPr lang="en-US" sz="1800" b="1" dirty="0">
                <a:solidFill>
                  <a:srgbClr val="535352"/>
                </a:solidFill>
                <a:latin typeface="Calibri"/>
                <a:ea typeface="Calibri"/>
                <a:cs typeface="Calibri"/>
                <a:sym typeface="Calibri"/>
              </a:rPr>
              <a:t>retention</a:t>
            </a:r>
            <a:r>
              <a:rPr lang="en-US" sz="1800" dirty="0">
                <a:solidFill>
                  <a:srgbClr val="535352"/>
                </a:solidFill>
                <a:latin typeface="Calibri"/>
                <a:ea typeface="Calibri"/>
                <a:cs typeface="Calibri"/>
                <a:sym typeface="Calibri"/>
              </a:rPr>
              <a:t> </a:t>
            </a:r>
            <a:r>
              <a:rPr lang="en-US" sz="1800" b="1" dirty="0">
                <a:solidFill>
                  <a:srgbClr val="535352"/>
                </a:solidFill>
                <a:latin typeface="Calibri"/>
                <a:ea typeface="Calibri"/>
                <a:cs typeface="Calibri"/>
                <a:sym typeface="Calibri"/>
              </a:rPr>
              <a:t>and understanding </a:t>
            </a:r>
            <a:r>
              <a:rPr lang="en-US" sz="1800" dirty="0">
                <a:solidFill>
                  <a:srgbClr val="535352"/>
                </a:solidFill>
                <a:latin typeface="Calibri"/>
                <a:ea typeface="Calibri"/>
                <a:cs typeface="Calibri"/>
                <a:sym typeface="Calibri"/>
              </a:rPr>
              <a:t>as the topic becomes relevant and meaningful</a:t>
            </a:r>
            <a:endParaRPr lang="en-US" dirty="0">
              <a:ea typeface="Calibri"/>
            </a:endParaRPr>
          </a:p>
          <a:p>
            <a:pPr marL="251986" marR="0" lvl="0" indent="-251986" algn="l" rtl="0">
              <a:lnSpc>
                <a:spcPct val="100000"/>
              </a:lnSpc>
              <a:spcBef>
                <a:spcPts val="0"/>
              </a:spcBef>
              <a:spcAft>
                <a:spcPts val="0"/>
              </a:spcAft>
              <a:buClr>
                <a:srgbClr val="535352"/>
              </a:buClr>
              <a:buSzPts val="1530"/>
              <a:buFont typeface="Poppins"/>
              <a:buChar char="•"/>
            </a:pPr>
            <a:r>
              <a:rPr lang="en-US" sz="1800" dirty="0">
                <a:solidFill>
                  <a:srgbClr val="535352"/>
                </a:solidFill>
                <a:latin typeface="Calibri"/>
                <a:ea typeface="Calibri"/>
                <a:cs typeface="Calibri"/>
                <a:sym typeface="Calibri"/>
              </a:rPr>
              <a:t>Inspired </a:t>
            </a:r>
            <a:r>
              <a:rPr lang="en-US" sz="1800" b="1" dirty="0">
                <a:solidFill>
                  <a:srgbClr val="535352"/>
                </a:solidFill>
                <a:latin typeface="Calibri"/>
                <a:ea typeface="Calibri"/>
                <a:cs typeface="Calibri"/>
                <a:sym typeface="Calibri"/>
              </a:rPr>
              <a:t>discussion / oracy</a:t>
            </a:r>
            <a:r>
              <a:rPr lang="en-US" sz="1800" dirty="0">
                <a:solidFill>
                  <a:srgbClr val="535352"/>
                </a:solidFill>
                <a:latin typeface="Calibri"/>
                <a:ea typeface="Calibri"/>
                <a:cs typeface="Calibri"/>
                <a:sym typeface="Calibri"/>
              </a:rPr>
              <a:t> and </a:t>
            </a:r>
            <a:r>
              <a:rPr lang="en-US" sz="1800" b="1" dirty="0">
                <a:solidFill>
                  <a:srgbClr val="535352"/>
                </a:solidFill>
                <a:latin typeface="Calibri"/>
                <a:ea typeface="Calibri"/>
                <a:cs typeface="Calibri"/>
                <a:sym typeface="Calibri"/>
              </a:rPr>
              <a:t>quality writing</a:t>
            </a:r>
            <a:r>
              <a:rPr lang="en-US" sz="1800" dirty="0">
                <a:solidFill>
                  <a:srgbClr val="535352"/>
                </a:solidFill>
                <a:latin typeface="Calibri"/>
                <a:ea typeface="Calibri"/>
                <a:cs typeface="Calibri"/>
                <a:sym typeface="Calibri"/>
              </a:rPr>
              <a:t>, after the experience</a:t>
            </a:r>
            <a:endParaRPr sz="1200" dirty="0">
              <a:solidFill>
                <a:srgbClr val="535352"/>
              </a:solidFill>
              <a:latin typeface="Calibri"/>
              <a:ea typeface="Calibri"/>
              <a:cs typeface="Calibri"/>
              <a:sym typeface="Calibri"/>
            </a:endParaRPr>
          </a:p>
          <a:p>
            <a:pPr marL="251986" marR="0" lvl="0" indent="-187216" algn="l" rtl="0">
              <a:lnSpc>
                <a:spcPct val="100000"/>
              </a:lnSpc>
              <a:spcBef>
                <a:spcPts val="0"/>
              </a:spcBef>
              <a:spcAft>
                <a:spcPts val="0"/>
              </a:spcAft>
              <a:buClr>
                <a:srgbClr val="535352"/>
              </a:buClr>
              <a:buSzPts val="1020"/>
              <a:buFont typeface="Arial"/>
              <a:buNone/>
            </a:pPr>
            <a:endParaRPr sz="1200" dirty="0">
              <a:solidFill>
                <a:srgbClr val="535352"/>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4"/>
          <p:cNvSpPr txBox="1"/>
          <p:nvPr/>
        </p:nvSpPr>
        <p:spPr>
          <a:xfrm>
            <a:off x="5702155" y="2718008"/>
            <a:ext cx="45465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E62672"/>
                </a:solidFill>
                <a:latin typeface="Calibri"/>
                <a:ea typeface="Calibri"/>
                <a:cs typeface="Calibri"/>
                <a:sym typeface="Calibri"/>
              </a:rPr>
              <a:t>Get the gear – </a:t>
            </a:r>
            <a:br>
              <a:rPr lang="en-US" sz="4400" b="1" dirty="0">
                <a:solidFill>
                  <a:srgbClr val="E62672"/>
                </a:solidFill>
                <a:latin typeface="Calibri"/>
                <a:ea typeface="Calibri"/>
                <a:cs typeface="Calibri"/>
                <a:sym typeface="Calibri"/>
              </a:rPr>
            </a:br>
            <a:r>
              <a:rPr lang="en-US" sz="4400" b="1" dirty="0">
                <a:solidFill>
                  <a:srgbClr val="E62672"/>
                </a:solidFill>
                <a:latin typeface="Calibri"/>
                <a:ea typeface="Calibri"/>
                <a:cs typeface="Calibri"/>
                <a:sym typeface="Calibri"/>
              </a:rPr>
              <a:t>and an idea!</a:t>
            </a:r>
            <a:endParaRPr dirty="0"/>
          </a:p>
        </p:txBody>
      </p:sp>
      <p:pic>
        <p:nvPicPr>
          <p:cNvPr id="177" name="Google Shape;177;p14" descr="A picture containing person, child, young, child&#10;&#10;Description automatically generated"/>
          <p:cNvPicPr preferRelativeResize="0"/>
          <p:nvPr/>
        </p:nvPicPr>
        <p:blipFill rotWithShape="1">
          <a:blip r:embed="rId3">
            <a:alphaModFix/>
          </a:blip>
          <a:srcRect l="16704" r="16703"/>
          <a:stretch/>
        </p:blipFill>
        <p:spPr>
          <a:xfrm>
            <a:off x="799476" y="1506622"/>
            <a:ext cx="4546430" cy="45464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5"/>
          <p:cNvSpPr txBox="1"/>
          <p:nvPr/>
        </p:nvSpPr>
        <p:spPr>
          <a:xfrm>
            <a:off x="475869" y="1034110"/>
            <a:ext cx="9740072"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E62672"/>
                </a:solidFill>
                <a:latin typeface="Calibri"/>
                <a:ea typeface="Calibri"/>
                <a:cs typeface="Calibri"/>
                <a:sym typeface="Calibri"/>
              </a:rPr>
              <a:t>How can you access immersive audio?</a:t>
            </a:r>
            <a:endParaRPr dirty="0"/>
          </a:p>
        </p:txBody>
      </p:sp>
      <p:sp>
        <p:nvSpPr>
          <p:cNvPr id="183" name="Google Shape;183;p15"/>
          <p:cNvSpPr txBox="1"/>
          <p:nvPr/>
        </p:nvSpPr>
        <p:spPr>
          <a:xfrm>
            <a:off x="1020970" y="2201527"/>
            <a:ext cx="8649869" cy="1456074"/>
          </a:xfrm>
          <a:prstGeom prst="rect">
            <a:avLst/>
          </a:prstGeom>
          <a:noFill/>
          <a:ln>
            <a:noFill/>
          </a:ln>
        </p:spPr>
        <p:txBody>
          <a:bodyPr spcFirstLastPara="1" wrap="square" lIns="50800" tIns="50800" rIns="50800" bIns="50800" anchor="t" anchorCtr="0">
            <a:noAutofit/>
          </a:bodyPr>
          <a:lstStyle/>
          <a:p>
            <a:pPr marL="251986" marR="0" lvl="0" indent="-251986" algn="l" rtl="0">
              <a:lnSpc>
                <a:spcPct val="90000"/>
              </a:lnSpc>
              <a:spcBef>
                <a:spcPts val="0"/>
              </a:spcBef>
              <a:spcAft>
                <a:spcPts val="0"/>
              </a:spcAft>
              <a:buClr>
                <a:srgbClr val="535352"/>
              </a:buClr>
              <a:buSzPts val="2040"/>
              <a:buFont typeface="Arial"/>
              <a:buChar char="•"/>
            </a:pPr>
            <a:r>
              <a:rPr lang="en-US" sz="2400" dirty="0">
                <a:solidFill>
                  <a:srgbClr val="535352"/>
                </a:solidFill>
                <a:latin typeface="Calibri"/>
                <a:ea typeface="Calibri"/>
                <a:cs typeface="Calibri"/>
                <a:sym typeface="Calibri"/>
              </a:rPr>
              <a:t>You could purchase the equipment yourself</a:t>
            </a:r>
            <a:endParaRPr dirty="0"/>
          </a:p>
          <a:p>
            <a:pPr marL="251986" marR="0" lvl="0" indent="-122446" algn="l" rtl="0">
              <a:lnSpc>
                <a:spcPct val="90000"/>
              </a:lnSpc>
              <a:spcBef>
                <a:spcPts val="0"/>
              </a:spcBef>
              <a:spcAft>
                <a:spcPts val="0"/>
              </a:spcAft>
              <a:buClr>
                <a:srgbClr val="535352"/>
              </a:buClr>
              <a:buSzPts val="2040"/>
              <a:buFont typeface="Arial"/>
              <a:buNone/>
            </a:pPr>
            <a:endParaRPr sz="2400" dirty="0">
              <a:solidFill>
                <a:srgbClr val="535352"/>
              </a:solidFill>
              <a:latin typeface="Calibri"/>
              <a:ea typeface="Calibri"/>
              <a:cs typeface="Calibri"/>
              <a:sym typeface="Calibri"/>
            </a:endParaRPr>
          </a:p>
          <a:p>
            <a:pPr marL="251986" marR="0" lvl="0" indent="-251986" algn="l" rtl="0">
              <a:lnSpc>
                <a:spcPct val="90000"/>
              </a:lnSpc>
              <a:spcBef>
                <a:spcPts val="0"/>
              </a:spcBef>
              <a:spcAft>
                <a:spcPts val="0"/>
              </a:spcAft>
              <a:buClr>
                <a:srgbClr val="535352"/>
              </a:buClr>
              <a:buSzPts val="2040"/>
              <a:buFont typeface="Arial"/>
              <a:buChar char="•"/>
            </a:pPr>
            <a:r>
              <a:rPr lang="en-US" sz="2400" dirty="0">
                <a:solidFill>
                  <a:srgbClr val="535352"/>
                </a:solidFill>
                <a:latin typeface="Calibri"/>
                <a:ea typeface="Calibri"/>
                <a:cs typeface="Calibri"/>
                <a:sym typeface="Calibri"/>
              </a:rPr>
              <a:t>You could explore using the award-winning </a:t>
            </a:r>
            <a:r>
              <a:rPr lang="en-US" sz="2400" b="1" dirty="0">
                <a:solidFill>
                  <a:srgbClr val="535352"/>
                </a:solidFill>
                <a:latin typeface="Calibri"/>
                <a:ea typeface="Calibri"/>
                <a:cs typeface="Calibri"/>
                <a:sym typeface="Calibri"/>
              </a:rPr>
              <a:t>now&gt;press&gt;play </a:t>
            </a:r>
            <a:r>
              <a:rPr lang="en-US" sz="2400" dirty="0">
                <a:solidFill>
                  <a:srgbClr val="535352"/>
                </a:solidFill>
                <a:latin typeface="Calibri"/>
                <a:ea typeface="Calibri"/>
                <a:cs typeface="Calibri"/>
                <a:sym typeface="Calibri"/>
              </a:rPr>
              <a:t>equipment and associated resources to give better value for money.</a:t>
            </a:r>
            <a:endParaRPr dirty="0"/>
          </a:p>
        </p:txBody>
      </p:sp>
      <p:pic>
        <p:nvPicPr>
          <p:cNvPr id="184" name="Google Shape;184;p15" descr="A pair of headphones&#10;&#10;Description automatically generated with medium confidence"/>
          <p:cNvPicPr preferRelativeResize="0"/>
          <p:nvPr/>
        </p:nvPicPr>
        <p:blipFill rotWithShape="1">
          <a:blip r:embed="rId3">
            <a:alphaModFix/>
          </a:blip>
          <a:srcRect/>
          <a:stretch/>
        </p:blipFill>
        <p:spPr>
          <a:xfrm>
            <a:off x="1769882" y="3942284"/>
            <a:ext cx="3721986" cy="3040838"/>
          </a:xfrm>
          <a:prstGeom prst="rect">
            <a:avLst/>
          </a:prstGeom>
          <a:noFill/>
          <a:ln>
            <a:noFill/>
          </a:ln>
        </p:spPr>
      </p:pic>
      <p:pic>
        <p:nvPicPr>
          <p:cNvPr id="185" name="Google Shape;185;p15" descr="A picture containing indoor, game, projector&#10;&#10;Description automatically generated"/>
          <p:cNvPicPr preferRelativeResize="0"/>
          <p:nvPr/>
        </p:nvPicPr>
        <p:blipFill rotWithShape="1">
          <a:blip r:embed="rId4">
            <a:alphaModFix/>
          </a:blip>
          <a:srcRect/>
          <a:stretch/>
        </p:blipFill>
        <p:spPr>
          <a:xfrm>
            <a:off x="5840883" y="3922179"/>
            <a:ext cx="3081048" cy="30810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6"/>
          <p:cNvSpPr txBox="1"/>
          <p:nvPr/>
        </p:nvSpPr>
        <p:spPr>
          <a:xfrm>
            <a:off x="475869" y="1034110"/>
            <a:ext cx="9740072"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E62672"/>
                </a:solidFill>
                <a:latin typeface="Calibri"/>
                <a:ea typeface="Calibri"/>
                <a:cs typeface="Calibri"/>
                <a:sym typeface="Calibri"/>
              </a:rPr>
              <a:t>What can you do with now&gt;press&gt;play?</a:t>
            </a:r>
            <a:endParaRPr dirty="0"/>
          </a:p>
        </p:txBody>
      </p:sp>
      <p:sp>
        <p:nvSpPr>
          <p:cNvPr id="191" name="Google Shape;191;p16"/>
          <p:cNvSpPr txBox="1"/>
          <p:nvPr/>
        </p:nvSpPr>
        <p:spPr>
          <a:xfrm>
            <a:off x="1020970" y="2201527"/>
            <a:ext cx="8649869" cy="1456074"/>
          </a:xfrm>
          <a:prstGeom prst="rect">
            <a:avLst/>
          </a:prstGeom>
          <a:noFill/>
          <a:ln>
            <a:noFill/>
          </a:ln>
        </p:spPr>
        <p:txBody>
          <a:bodyPr spcFirstLastPara="1" wrap="square" lIns="50800" tIns="50800" rIns="50800" bIns="50800" anchor="t" anchorCtr="0">
            <a:noAutofit/>
          </a:bodyPr>
          <a:lstStyle/>
          <a:p>
            <a:pPr marL="251986" marR="0" lvl="0" indent="-251986" algn="l" rtl="0">
              <a:lnSpc>
                <a:spcPct val="100000"/>
              </a:lnSpc>
              <a:spcBef>
                <a:spcPts val="0"/>
              </a:spcBef>
              <a:spcAft>
                <a:spcPts val="0"/>
              </a:spcAft>
              <a:buClr>
                <a:srgbClr val="535352"/>
              </a:buClr>
              <a:buSzPts val="1700"/>
              <a:buFont typeface="Arial"/>
              <a:buChar char="•"/>
            </a:pPr>
            <a:r>
              <a:rPr lang="en-US" sz="2000" b="1" i="0" u="none" strike="noStrike" cap="none" dirty="0">
                <a:solidFill>
                  <a:srgbClr val="535352"/>
                </a:solidFill>
                <a:latin typeface="Calibri"/>
                <a:ea typeface="Calibri"/>
                <a:cs typeface="Calibri"/>
                <a:sym typeface="Calibri"/>
              </a:rPr>
              <a:t>now&gt;press&gt;play </a:t>
            </a:r>
            <a:r>
              <a:rPr lang="en-US" sz="2000" b="0" i="0" u="none" strike="noStrike" cap="none" dirty="0">
                <a:solidFill>
                  <a:srgbClr val="535352"/>
                </a:solidFill>
                <a:latin typeface="Calibri"/>
                <a:ea typeface="Calibri"/>
                <a:cs typeface="Calibri"/>
                <a:sym typeface="Calibri"/>
              </a:rPr>
              <a:t>comes with 90+ Experiences and 400 Follow-On Resources </a:t>
            </a:r>
            <a:endParaRPr dirty="0"/>
          </a:p>
          <a:p>
            <a:pPr marL="251986" marR="0" lvl="0" indent="-144036" algn="l" rtl="0">
              <a:lnSpc>
                <a:spcPct val="100000"/>
              </a:lnSpc>
              <a:spcBef>
                <a:spcPts val="0"/>
              </a:spcBef>
              <a:spcAft>
                <a:spcPts val="0"/>
              </a:spcAft>
              <a:buClr>
                <a:srgbClr val="535352"/>
              </a:buClr>
              <a:buSzPts val="1700"/>
              <a:buFont typeface="Arial"/>
              <a:buNone/>
            </a:pPr>
            <a:endParaRPr sz="2000" dirty="0">
              <a:solidFill>
                <a:srgbClr val="535352"/>
              </a:solidFill>
              <a:latin typeface="Calibri"/>
              <a:ea typeface="Calibri"/>
              <a:cs typeface="Calibri"/>
              <a:sym typeface="Calibri"/>
            </a:endParaRPr>
          </a:p>
          <a:p>
            <a:pPr marL="251986" marR="0" lvl="0" indent="-251986" algn="l" rtl="0">
              <a:lnSpc>
                <a:spcPct val="100000"/>
              </a:lnSpc>
              <a:spcBef>
                <a:spcPts val="0"/>
              </a:spcBef>
              <a:spcAft>
                <a:spcPts val="0"/>
              </a:spcAft>
              <a:buClr>
                <a:srgbClr val="535352"/>
              </a:buClr>
              <a:buSzPts val="1700"/>
              <a:buFont typeface="Arial"/>
              <a:buChar char="•"/>
            </a:pPr>
            <a:r>
              <a:rPr lang="en-US" sz="2000" b="0" i="0" u="none" strike="noStrike" cap="none" dirty="0">
                <a:solidFill>
                  <a:srgbClr val="535352"/>
                </a:solidFill>
                <a:latin typeface="Calibri"/>
                <a:ea typeface="Calibri"/>
                <a:cs typeface="Calibri"/>
                <a:sym typeface="Calibri"/>
              </a:rPr>
              <a:t>Each Experience aligns with primary curriculum topics, across EYFS, KS1 and KS2. </a:t>
            </a:r>
            <a:endParaRPr dirty="0"/>
          </a:p>
          <a:p>
            <a:pPr marL="251986" marR="0" lvl="0" indent="-144036" algn="l" rtl="0">
              <a:lnSpc>
                <a:spcPct val="100000"/>
              </a:lnSpc>
              <a:spcBef>
                <a:spcPts val="0"/>
              </a:spcBef>
              <a:spcAft>
                <a:spcPts val="0"/>
              </a:spcAft>
              <a:buClr>
                <a:srgbClr val="535352"/>
              </a:buClr>
              <a:buSzPts val="1700"/>
              <a:buFont typeface="Arial"/>
              <a:buNone/>
            </a:pPr>
            <a:endParaRPr sz="2000" dirty="0">
              <a:solidFill>
                <a:srgbClr val="535352"/>
              </a:solidFill>
              <a:latin typeface="Calibri"/>
              <a:ea typeface="Calibri"/>
              <a:cs typeface="Calibri"/>
              <a:sym typeface="Calibri"/>
            </a:endParaRPr>
          </a:p>
          <a:p>
            <a:pPr marL="251986" marR="0" lvl="0" indent="-251986" algn="l" rtl="0">
              <a:lnSpc>
                <a:spcPct val="100000"/>
              </a:lnSpc>
              <a:spcBef>
                <a:spcPts val="0"/>
              </a:spcBef>
              <a:spcAft>
                <a:spcPts val="0"/>
              </a:spcAft>
              <a:buClr>
                <a:srgbClr val="535352"/>
              </a:buClr>
              <a:buSzPts val="1700"/>
              <a:buFont typeface="Arial"/>
              <a:buChar char="•"/>
            </a:pPr>
            <a:r>
              <a:rPr lang="en-US" sz="2000" b="0" i="0" u="none" strike="noStrike" cap="none" dirty="0">
                <a:solidFill>
                  <a:srgbClr val="535352"/>
                </a:solidFill>
                <a:latin typeface="Calibri"/>
                <a:ea typeface="Calibri"/>
                <a:cs typeface="Calibri"/>
                <a:sym typeface="Calibri"/>
              </a:rPr>
              <a:t>Covers subjects including History, Geography, Science, </a:t>
            </a:r>
            <a:r>
              <a:rPr lang="en-US" sz="2000" dirty="0">
                <a:solidFill>
                  <a:srgbClr val="535352"/>
                </a:solidFill>
                <a:latin typeface="Calibri"/>
                <a:ea typeface="Calibri"/>
                <a:cs typeface="Calibri"/>
                <a:sym typeface="Calibri"/>
              </a:rPr>
              <a:t>PSHE, </a:t>
            </a:r>
            <a:r>
              <a:rPr lang="en-US" sz="2000" b="0" i="0" u="none" strike="noStrike" cap="none" dirty="0">
                <a:solidFill>
                  <a:srgbClr val="535352"/>
                </a:solidFill>
                <a:latin typeface="Calibri"/>
                <a:ea typeface="Calibri"/>
                <a:cs typeface="Calibri"/>
                <a:sym typeface="Calibri"/>
              </a:rPr>
              <a:t>Literacy and </a:t>
            </a:r>
            <a:r>
              <a:rPr lang="en-US" sz="2000" b="0" i="0" u="none" strike="noStrike" cap="none" dirty="0" err="1">
                <a:solidFill>
                  <a:srgbClr val="535352"/>
                </a:solidFill>
                <a:latin typeface="Calibri"/>
                <a:ea typeface="Calibri"/>
                <a:cs typeface="Calibri"/>
                <a:sym typeface="Calibri"/>
              </a:rPr>
              <a:t>Maths</a:t>
            </a:r>
            <a:r>
              <a:rPr lang="en-US" sz="2000" dirty="0">
                <a:solidFill>
                  <a:srgbClr val="535352"/>
                </a:solidFill>
                <a:latin typeface="Calibri"/>
                <a:ea typeface="Calibri"/>
                <a:cs typeface="Calibri"/>
                <a:sym typeface="Calibri"/>
              </a:rPr>
              <a:t>. </a:t>
            </a:r>
            <a:endParaRPr dirty="0"/>
          </a:p>
          <a:p>
            <a:pPr marL="251986" marR="0" lvl="0" indent="-144036" algn="l" rtl="0">
              <a:lnSpc>
                <a:spcPct val="100000"/>
              </a:lnSpc>
              <a:spcBef>
                <a:spcPts val="0"/>
              </a:spcBef>
              <a:spcAft>
                <a:spcPts val="0"/>
              </a:spcAft>
              <a:buClr>
                <a:srgbClr val="535352"/>
              </a:buClr>
              <a:buSzPts val="1700"/>
              <a:buFont typeface="Arial"/>
              <a:buNone/>
            </a:pPr>
            <a:endParaRPr sz="2000" b="0" i="0" u="none" strike="noStrike" cap="none" dirty="0">
              <a:solidFill>
                <a:srgbClr val="535352"/>
              </a:solidFill>
              <a:latin typeface="Calibri"/>
              <a:ea typeface="Calibri"/>
              <a:cs typeface="Calibri"/>
              <a:sym typeface="Calibri"/>
            </a:endParaRPr>
          </a:p>
          <a:p>
            <a:pPr marL="251986" marR="0" lvl="0" indent="-251986" algn="l" rtl="0">
              <a:lnSpc>
                <a:spcPct val="100000"/>
              </a:lnSpc>
              <a:spcBef>
                <a:spcPts val="0"/>
              </a:spcBef>
              <a:spcAft>
                <a:spcPts val="0"/>
              </a:spcAft>
              <a:buClr>
                <a:srgbClr val="535352"/>
              </a:buClr>
              <a:buSzPts val="1700"/>
              <a:buFont typeface="Arial"/>
              <a:buChar char="•"/>
            </a:pPr>
            <a:r>
              <a:rPr lang="en-US" sz="2000" b="0" i="0" u="none" strike="noStrike" cap="none" dirty="0">
                <a:solidFill>
                  <a:srgbClr val="535352"/>
                </a:solidFill>
                <a:latin typeface="Calibri"/>
                <a:ea typeface="Calibri"/>
                <a:cs typeface="Calibri"/>
                <a:sym typeface="Calibri"/>
              </a:rPr>
              <a:t>Saves teacher time, with lessons ‘on a plate’. </a:t>
            </a:r>
            <a:endParaRPr sz="2000" dirty="0">
              <a:solidFill>
                <a:srgbClr val="535352"/>
              </a:solidFill>
              <a:latin typeface="Calibri"/>
              <a:ea typeface="Calibri"/>
              <a:cs typeface="Calibri"/>
              <a:sym typeface="Calibri"/>
            </a:endParaRPr>
          </a:p>
          <a:p>
            <a:pPr marL="251986" marR="0" lvl="0" indent="-144036" algn="l" rtl="0">
              <a:lnSpc>
                <a:spcPct val="100000"/>
              </a:lnSpc>
              <a:spcBef>
                <a:spcPts val="0"/>
              </a:spcBef>
              <a:spcAft>
                <a:spcPts val="0"/>
              </a:spcAft>
              <a:buClr>
                <a:srgbClr val="535352"/>
              </a:buClr>
              <a:buSzPts val="1700"/>
              <a:buFont typeface="Arial"/>
              <a:buNone/>
            </a:pPr>
            <a:endParaRPr sz="2000" b="0" i="0" u="none" strike="noStrike" cap="none" dirty="0">
              <a:solidFill>
                <a:srgbClr val="535352"/>
              </a:solidFill>
              <a:latin typeface="Calibri"/>
              <a:ea typeface="Calibri"/>
              <a:cs typeface="Calibri"/>
              <a:sym typeface="Calibri"/>
            </a:endParaRPr>
          </a:p>
          <a:p>
            <a:pPr marL="251986" marR="0" lvl="0" indent="-251986" algn="l" rtl="0">
              <a:lnSpc>
                <a:spcPct val="100000"/>
              </a:lnSpc>
              <a:spcBef>
                <a:spcPts val="0"/>
              </a:spcBef>
              <a:spcAft>
                <a:spcPts val="0"/>
              </a:spcAft>
              <a:buClr>
                <a:srgbClr val="535352"/>
              </a:buClr>
              <a:buSzPts val="1700"/>
              <a:buFont typeface="Arial"/>
              <a:buChar char="•"/>
            </a:pPr>
            <a:r>
              <a:rPr lang="en-US" sz="2000" b="0" i="0" u="none" strike="noStrike" cap="none" dirty="0">
                <a:solidFill>
                  <a:srgbClr val="535352"/>
                </a:solidFill>
                <a:latin typeface="Calibri"/>
                <a:ea typeface="Calibri"/>
                <a:cs typeface="Calibri"/>
                <a:sym typeface="Calibri"/>
              </a:rPr>
              <a:t>T</a:t>
            </a:r>
            <a:r>
              <a:rPr lang="en-US" sz="2000" dirty="0">
                <a:solidFill>
                  <a:srgbClr val="535352"/>
                </a:solidFill>
                <a:latin typeface="Calibri"/>
                <a:ea typeface="Calibri"/>
                <a:cs typeface="Calibri"/>
                <a:sym typeface="Calibri"/>
              </a:rPr>
              <a:t>here are </a:t>
            </a:r>
            <a:r>
              <a:rPr lang="en-US" sz="2000" b="0" i="0" u="none" strike="noStrike" cap="none" dirty="0">
                <a:solidFill>
                  <a:srgbClr val="535352"/>
                </a:solidFill>
                <a:latin typeface="Calibri"/>
                <a:ea typeface="Calibri"/>
                <a:cs typeface="Calibri"/>
                <a:sym typeface="Calibri"/>
              </a:rPr>
              <a:t>editable, follow-on resources to tailor to your class (including discussion, reading comprehension, grammar and punctuation, and writing opportunities). These ready-</a:t>
            </a:r>
            <a:r>
              <a:rPr lang="en-US" sz="2000" dirty="0">
                <a:solidFill>
                  <a:srgbClr val="535352"/>
                </a:solidFill>
                <a:latin typeface="Calibri"/>
                <a:ea typeface="Calibri"/>
                <a:cs typeface="Calibri"/>
                <a:sym typeface="Calibri"/>
              </a:rPr>
              <a:t>made activities </a:t>
            </a:r>
            <a:r>
              <a:rPr lang="en-US" sz="2000" b="0" i="0" u="none" strike="noStrike" cap="none" dirty="0">
                <a:solidFill>
                  <a:srgbClr val="535352"/>
                </a:solidFill>
                <a:latin typeface="Calibri"/>
                <a:ea typeface="Calibri"/>
                <a:cs typeface="Calibri"/>
                <a:sym typeface="Calibri"/>
              </a:rPr>
              <a:t>reduce teacher workload.  </a:t>
            </a:r>
            <a:endParaRPr sz="2000" dirty="0">
              <a:solidFill>
                <a:srgbClr val="535352"/>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7"/>
          <p:cNvSpPr txBox="1"/>
          <p:nvPr/>
        </p:nvSpPr>
        <p:spPr>
          <a:xfrm>
            <a:off x="475869" y="1034110"/>
            <a:ext cx="9740072"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E62672"/>
                </a:solidFill>
                <a:latin typeface="Calibri"/>
                <a:ea typeface="Calibri"/>
                <a:cs typeface="Calibri"/>
                <a:sym typeface="Calibri"/>
              </a:rPr>
              <a:t>What can you do with the equipment?</a:t>
            </a:r>
            <a:endParaRPr/>
          </a:p>
        </p:txBody>
      </p:sp>
      <p:sp>
        <p:nvSpPr>
          <p:cNvPr id="197" name="Google Shape;197;p17"/>
          <p:cNvSpPr txBox="1"/>
          <p:nvPr/>
        </p:nvSpPr>
        <p:spPr>
          <a:xfrm>
            <a:off x="1020970" y="2201526"/>
            <a:ext cx="8649869" cy="3894473"/>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535352"/>
              </a:buClr>
              <a:buSzPts val="1700"/>
              <a:buFont typeface="Arial"/>
              <a:buNone/>
            </a:pPr>
            <a:r>
              <a:rPr lang="en-US" sz="2000" dirty="0">
                <a:solidFill>
                  <a:srgbClr val="535352"/>
                </a:solidFill>
                <a:latin typeface="Calibri"/>
                <a:ea typeface="Calibri"/>
                <a:cs typeface="Calibri"/>
                <a:sym typeface="Calibri"/>
              </a:rPr>
              <a:t>You can play </a:t>
            </a:r>
            <a:r>
              <a:rPr lang="en-US" sz="2000" i="1" dirty="0">
                <a:solidFill>
                  <a:srgbClr val="535352"/>
                </a:solidFill>
                <a:latin typeface="Calibri"/>
                <a:ea typeface="Calibri"/>
                <a:cs typeface="Calibri"/>
                <a:sym typeface="Calibri"/>
              </a:rPr>
              <a:t>any audio </a:t>
            </a:r>
            <a:r>
              <a:rPr lang="en-US" sz="2000" dirty="0">
                <a:solidFill>
                  <a:srgbClr val="535352"/>
                </a:solidFill>
                <a:latin typeface="Calibri"/>
                <a:ea typeface="Calibri"/>
                <a:cs typeface="Calibri"/>
                <a:sym typeface="Calibri"/>
              </a:rPr>
              <a:t>from your device via the transmitter:</a:t>
            </a:r>
          </a:p>
          <a:p>
            <a:pPr marL="0" marR="0" lvl="0" indent="0" algn="l" rtl="0">
              <a:lnSpc>
                <a:spcPct val="100000"/>
              </a:lnSpc>
              <a:spcBef>
                <a:spcPts val="0"/>
              </a:spcBef>
              <a:spcAft>
                <a:spcPts val="0"/>
              </a:spcAft>
              <a:buClr>
                <a:srgbClr val="535352"/>
              </a:buClr>
              <a:buSzPts val="1700"/>
              <a:buFont typeface="Arial"/>
              <a:buNone/>
            </a:pPr>
            <a:endParaRPr dirty="0"/>
          </a:p>
          <a:p>
            <a:pPr marL="251986" marR="0" lvl="0" indent="-251986" algn="l" rtl="0">
              <a:lnSpc>
                <a:spcPct val="100000"/>
              </a:lnSpc>
              <a:spcBef>
                <a:spcPts val="0"/>
              </a:spcBef>
              <a:spcAft>
                <a:spcPts val="0"/>
              </a:spcAft>
              <a:buClr>
                <a:srgbClr val="535352"/>
              </a:buClr>
              <a:buSzPts val="1700"/>
              <a:buFont typeface="Arial"/>
              <a:buChar char="•"/>
            </a:pPr>
            <a:r>
              <a:rPr lang="en-US" sz="2000" dirty="0">
                <a:solidFill>
                  <a:srgbClr val="535352"/>
                </a:solidFill>
                <a:latin typeface="Calibri"/>
                <a:ea typeface="Calibri"/>
                <a:cs typeface="Calibri"/>
                <a:sym typeface="Calibri"/>
              </a:rPr>
              <a:t>Existing content (audiobooks, radio, news, podcasts, YouTube)</a:t>
            </a:r>
            <a:endParaRPr dirty="0"/>
          </a:p>
          <a:p>
            <a:pPr marL="251986" marR="0" lvl="0" indent="-251986" algn="l" rtl="0">
              <a:lnSpc>
                <a:spcPct val="100000"/>
              </a:lnSpc>
              <a:spcBef>
                <a:spcPts val="0"/>
              </a:spcBef>
              <a:spcAft>
                <a:spcPts val="0"/>
              </a:spcAft>
              <a:buClr>
                <a:srgbClr val="535352"/>
              </a:buClr>
              <a:buSzPts val="1700"/>
              <a:buFont typeface="Arial"/>
              <a:buChar char="•"/>
            </a:pPr>
            <a:r>
              <a:rPr lang="en-US" sz="2000" dirty="0">
                <a:solidFill>
                  <a:srgbClr val="535352"/>
                </a:solidFill>
                <a:latin typeface="Calibri"/>
                <a:ea typeface="Calibri"/>
                <a:cs typeface="Calibri"/>
                <a:sym typeface="Calibri"/>
              </a:rPr>
              <a:t>Sound to help learners focus (e.g. music / white noise); those who don’t need it simply remove the headphones </a:t>
            </a:r>
            <a:endParaRPr dirty="0"/>
          </a:p>
          <a:p>
            <a:pPr marL="251986" marR="0" lvl="0" indent="-251986" algn="l" rtl="0">
              <a:lnSpc>
                <a:spcPct val="100000"/>
              </a:lnSpc>
              <a:spcBef>
                <a:spcPts val="0"/>
              </a:spcBef>
              <a:spcAft>
                <a:spcPts val="0"/>
              </a:spcAft>
              <a:buClr>
                <a:srgbClr val="535352"/>
              </a:buClr>
              <a:buSzPts val="1700"/>
              <a:buFont typeface="Arial"/>
              <a:buChar char="•"/>
            </a:pPr>
            <a:r>
              <a:rPr lang="en-US" sz="2000" dirty="0">
                <a:solidFill>
                  <a:srgbClr val="535352"/>
                </a:solidFill>
                <a:latin typeface="Calibri"/>
                <a:ea typeface="Calibri"/>
                <a:cs typeface="Calibri"/>
                <a:sym typeface="Calibri"/>
              </a:rPr>
              <a:t>Music or sound (e.g. soundscapes for stories; use in music lessons) </a:t>
            </a:r>
            <a:endParaRPr dirty="0"/>
          </a:p>
          <a:p>
            <a:pPr marL="251986" marR="0" lvl="0" indent="-251986" algn="l" rtl="0">
              <a:lnSpc>
                <a:spcPct val="100000"/>
              </a:lnSpc>
              <a:spcBef>
                <a:spcPts val="0"/>
              </a:spcBef>
              <a:spcAft>
                <a:spcPts val="0"/>
              </a:spcAft>
              <a:buClr>
                <a:srgbClr val="535352"/>
              </a:buClr>
              <a:buSzPts val="1700"/>
              <a:buFont typeface="Arial"/>
              <a:buChar char="•"/>
            </a:pPr>
            <a:r>
              <a:rPr lang="en-US" sz="2000" dirty="0">
                <a:solidFill>
                  <a:srgbClr val="535352"/>
                </a:solidFill>
                <a:latin typeface="Calibri"/>
                <a:ea typeface="Calibri"/>
                <a:cs typeface="Calibri"/>
                <a:sym typeface="Calibri"/>
              </a:rPr>
              <a:t>Silent Discos (e.g. for end-of-week reward or the staff party!) </a:t>
            </a:r>
            <a:endParaRPr dirty="0"/>
          </a:p>
          <a:p>
            <a:pPr marL="251986" marR="0" lvl="0" indent="-144036" algn="l" rtl="0">
              <a:lnSpc>
                <a:spcPct val="100000"/>
              </a:lnSpc>
              <a:spcBef>
                <a:spcPts val="0"/>
              </a:spcBef>
              <a:spcAft>
                <a:spcPts val="0"/>
              </a:spcAft>
              <a:buClr>
                <a:srgbClr val="535352"/>
              </a:buClr>
              <a:buSzPts val="1700"/>
              <a:buFont typeface="Arial"/>
              <a:buNone/>
            </a:pPr>
            <a:endParaRPr sz="2000" dirty="0">
              <a:solidFill>
                <a:srgbClr val="535352"/>
              </a:solidFill>
              <a:latin typeface="Calibri"/>
              <a:ea typeface="Calibri"/>
              <a:cs typeface="Calibri"/>
              <a:sym typeface="Calibri"/>
            </a:endParaRPr>
          </a:p>
          <a:p>
            <a:pPr marL="0" marR="0" lvl="0" indent="0" algn="l" rtl="0">
              <a:lnSpc>
                <a:spcPct val="100000"/>
              </a:lnSpc>
              <a:spcBef>
                <a:spcPts val="0"/>
              </a:spcBef>
              <a:spcAft>
                <a:spcPts val="0"/>
              </a:spcAft>
              <a:buClr>
                <a:srgbClr val="535352"/>
              </a:buClr>
              <a:buSzPts val="1700"/>
              <a:buFont typeface="Arial"/>
              <a:buNone/>
            </a:pPr>
            <a:r>
              <a:rPr lang="en-US" sz="2000" dirty="0">
                <a:solidFill>
                  <a:srgbClr val="535352"/>
                </a:solidFill>
                <a:latin typeface="Calibri"/>
                <a:ea typeface="Calibri"/>
                <a:cs typeface="Calibri"/>
                <a:sym typeface="Calibri"/>
              </a:rPr>
              <a:t>You can also connect a microphone to the transmitter, and </a:t>
            </a:r>
            <a:r>
              <a:rPr lang="en-US" sz="2000">
                <a:solidFill>
                  <a:srgbClr val="535352"/>
                </a:solidFill>
                <a:latin typeface="Calibri"/>
                <a:ea typeface="Calibri"/>
                <a:cs typeface="Calibri"/>
                <a:sym typeface="Calibri"/>
              </a:rPr>
              <a:t>deliver:</a:t>
            </a:r>
          </a:p>
          <a:p>
            <a:pPr marL="0" marR="0" lvl="0" indent="0" algn="l" rtl="0">
              <a:lnSpc>
                <a:spcPct val="100000"/>
              </a:lnSpc>
              <a:spcBef>
                <a:spcPts val="0"/>
              </a:spcBef>
              <a:spcAft>
                <a:spcPts val="0"/>
              </a:spcAft>
              <a:buClr>
                <a:srgbClr val="535352"/>
              </a:buClr>
              <a:buSzPts val="1700"/>
              <a:buFont typeface="Arial"/>
              <a:buNone/>
            </a:pPr>
            <a:endParaRPr dirty="0"/>
          </a:p>
          <a:p>
            <a:pPr marL="251986" marR="0" lvl="0" indent="-251986" algn="l" rtl="0">
              <a:lnSpc>
                <a:spcPct val="100000"/>
              </a:lnSpc>
              <a:spcBef>
                <a:spcPts val="0"/>
              </a:spcBef>
              <a:spcAft>
                <a:spcPts val="0"/>
              </a:spcAft>
              <a:buClr>
                <a:srgbClr val="535352"/>
              </a:buClr>
              <a:buSzPts val="1700"/>
              <a:buFont typeface="Arial"/>
              <a:buChar char="•"/>
            </a:pPr>
            <a:r>
              <a:rPr lang="en-US" sz="2000" dirty="0">
                <a:solidFill>
                  <a:srgbClr val="535352"/>
                </a:solidFill>
                <a:latin typeface="Calibri"/>
                <a:ea typeface="Calibri"/>
                <a:cs typeface="Calibri"/>
                <a:sym typeface="Calibri"/>
              </a:rPr>
              <a:t>Lesson instructions</a:t>
            </a:r>
            <a:endParaRPr dirty="0"/>
          </a:p>
          <a:p>
            <a:pPr marL="251986" marR="0" lvl="0" indent="-251986" algn="l" rtl="0">
              <a:lnSpc>
                <a:spcPct val="100000"/>
              </a:lnSpc>
              <a:spcBef>
                <a:spcPts val="0"/>
              </a:spcBef>
              <a:spcAft>
                <a:spcPts val="0"/>
              </a:spcAft>
              <a:buClr>
                <a:srgbClr val="535352"/>
              </a:buClr>
              <a:buSzPts val="1700"/>
              <a:buFont typeface="Arial"/>
              <a:buChar char="•"/>
            </a:pPr>
            <a:r>
              <a:rPr lang="en-US" sz="2000" dirty="0">
                <a:solidFill>
                  <a:srgbClr val="535352"/>
                </a:solidFill>
                <a:latin typeface="Calibri"/>
                <a:ea typeface="Calibri"/>
                <a:cs typeface="Calibri"/>
                <a:sym typeface="Calibri"/>
              </a:rPr>
              <a:t>School radio – plug in the transmitter and have children ‘broadcast’ to classmates. ‘Radio’ apps like </a:t>
            </a:r>
            <a:r>
              <a:rPr lang="en-US" sz="2000" i="1" dirty="0">
                <a:solidFill>
                  <a:srgbClr val="535352"/>
                </a:solidFill>
                <a:latin typeface="Calibri"/>
                <a:ea typeface="Calibri"/>
                <a:cs typeface="Calibri"/>
                <a:sym typeface="Calibri"/>
              </a:rPr>
              <a:t>Speaker</a:t>
            </a:r>
            <a:r>
              <a:rPr lang="en-US" sz="2000" dirty="0">
                <a:solidFill>
                  <a:srgbClr val="535352"/>
                </a:solidFill>
                <a:latin typeface="Calibri"/>
                <a:ea typeface="Calibri"/>
                <a:cs typeface="Calibri"/>
                <a:sym typeface="Calibri"/>
              </a:rPr>
              <a:t> can help create a radio feel (with effects, stings, transitions, etc.)</a:t>
            </a:r>
            <a:endParaRPr dirty="0"/>
          </a:p>
          <a:p>
            <a:pPr marL="251986" marR="0" lvl="0" indent="-251986" algn="l" rtl="0">
              <a:lnSpc>
                <a:spcPct val="100000"/>
              </a:lnSpc>
              <a:spcBef>
                <a:spcPts val="0"/>
              </a:spcBef>
              <a:spcAft>
                <a:spcPts val="0"/>
              </a:spcAft>
              <a:buClr>
                <a:srgbClr val="535352"/>
              </a:buClr>
              <a:buSzPts val="1700"/>
              <a:buFont typeface="Arial"/>
              <a:buChar char="•"/>
            </a:pPr>
            <a:r>
              <a:rPr lang="en-US" sz="2000" dirty="0">
                <a:solidFill>
                  <a:srgbClr val="535352"/>
                </a:solidFill>
                <a:latin typeface="Calibri"/>
                <a:ea typeface="Calibri"/>
                <a:cs typeface="Calibri"/>
                <a:sym typeface="Calibri"/>
              </a:rPr>
              <a:t>Games (e.g. scavenger hunt)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8"/>
          <p:cNvSpPr txBox="1"/>
          <p:nvPr/>
        </p:nvSpPr>
        <p:spPr>
          <a:xfrm>
            <a:off x="475869" y="1034110"/>
            <a:ext cx="9740072"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E62672"/>
                </a:solidFill>
                <a:latin typeface="Calibri"/>
                <a:ea typeface="Calibri"/>
                <a:cs typeface="Calibri"/>
                <a:sym typeface="Calibri"/>
              </a:rPr>
              <a:t>Case study: </a:t>
            </a:r>
            <a:r>
              <a:rPr lang="en-US" sz="4400" b="1" dirty="0" err="1">
                <a:solidFill>
                  <a:srgbClr val="E62672"/>
                </a:solidFill>
                <a:latin typeface="Calibri"/>
                <a:ea typeface="Calibri"/>
                <a:cs typeface="Calibri"/>
                <a:sym typeface="Calibri"/>
              </a:rPr>
              <a:t>Shireland</a:t>
            </a:r>
            <a:r>
              <a:rPr lang="en-US" sz="4400" b="1" dirty="0">
                <a:solidFill>
                  <a:srgbClr val="E62672"/>
                </a:solidFill>
                <a:latin typeface="Calibri"/>
                <a:ea typeface="Calibri"/>
                <a:cs typeface="Calibri"/>
                <a:sym typeface="Calibri"/>
              </a:rPr>
              <a:t> Technology Primary School, Smethwick</a:t>
            </a:r>
            <a:endParaRPr dirty="0"/>
          </a:p>
        </p:txBody>
      </p:sp>
      <p:sp>
        <p:nvSpPr>
          <p:cNvPr id="203" name="Google Shape;203;p18"/>
          <p:cNvSpPr txBox="1"/>
          <p:nvPr/>
        </p:nvSpPr>
        <p:spPr>
          <a:xfrm>
            <a:off x="1020970" y="2631092"/>
            <a:ext cx="8649869" cy="3894473"/>
          </a:xfrm>
          <a:prstGeom prst="rect">
            <a:avLst/>
          </a:prstGeom>
          <a:noFill/>
          <a:ln>
            <a:noFill/>
          </a:ln>
        </p:spPr>
        <p:txBody>
          <a:bodyPr spcFirstLastPara="1" wrap="square" lIns="50800" tIns="50800" rIns="50800" bIns="50800" anchor="t" anchorCtr="0">
            <a:noAutofit/>
          </a:bodyPr>
          <a:lstStyle/>
          <a:p>
            <a:pPr marL="251986" marR="0" lvl="0" indent="-251986" algn="l" rtl="0">
              <a:lnSpc>
                <a:spcPct val="90000"/>
              </a:lnSpc>
              <a:spcBef>
                <a:spcPts val="1102"/>
              </a:spcBef>
              <a:spcAft>
                <a:spcPts val="0"/>
              </a:spcAft>
              <a:buClr>
                <a:srgbClr val="535352"/>
              </a:buClr>
              <a:buSzPts val="2400"/>
              <a:buFont typeface="Arial"/>
              <a:buChar char="•"/>
            </a:pPr>
            <a:r>
              <a:rPr lang="en-US" sz="2400" dirty="0">
                <a:solidFill>
                  <a:srgbClr val="535352"/>
                </a:solidFill>
                <a:latin typeface="Calibri"/>
                <a:ea typeface="Calibri"/>
                <a:cs typeface="Calibri"/>
                <a:sym typeface="Calibri"/>
              </a:rPr>
              <a:t>This West Midlands school has been using now&gt;press&gt;play’s equipment as a tool to facilitate a golden time silent disco</a:t>
            </a:r>
            <a:endParaRPr dirty="0"/>
          </a:p>
          <a:p>
            <a:pPr marL="251986" marR="0" lvl="0" indent="-251986" algn="l" rtl="0">
              <a:lnSpc>
                <a:spcPct val="90000"/>
              </a:lnSpc>
              <a:spcBef>
                <a:spcPts val="1102"/>
              </a:spcBef>
              <a:spcAft>
                <a:spcPts val="0"/>
              </a:spcAft>
              <a:buClr>
                <a:srgbClr val="535352"/>
              </a:buClr>
              <a:buSzPts val="2400"/>
              <a:buFont typeface="Arial"/>
              <a:buChar char="•"/>
            </a:pPr>
            <a:r>
              <a:rPr lang="en-US" sz="2400" dirty="0">
                <a:solidFill>
                  <a:srgbClr val="535352"/>
                </a:solidFill>
                <a:latin typeface="Calibri"/>
                <a:ea typeface="Calibri"/>
                <a:cs typeface="Calibri"/>
                <a:sym typeface="Calibri"/>
              </a:rPr>
              <a:t>To improve attendance, children who achieve 100% attendance earn a letter: D, I, S, C or O. </a:t>
            </a:r>
            <a:endParaRPr dirty="0"/>
          </a:p>
          <a:p>
            <a:pPr marL="251986" marR="0" lvl="0" indent="-251986" algn="l" rtl="0">
              <a:lnSpc>
                <a:spcPct val="90000"/>
              </a:lnSpc>
              <a:spcBef>
                <a:spcPts val="1102"/>
              </a:spcBef>
              <a:spcAft>
                <a:spcPts val="0"/>
              </a:spcAft>
              <a:buClr>
                <a:srgbClr val="535352"/>
              </a:buClr>
              <a:buSzPts val="2400"/>
              <a:buFont typeface="Arial"/>
              <a:buChar char="•"/>
            </a:pPr>
            <a:r>
              <a:rPr lang="en-US" sz="2400" dirty="0">
                <a:solidFill>
                  <a:srgbClr val="535352"/>
                </a:solidFill>
                <a:latin typeface="Calibri"/>
                <a:ea typeface="Calibri"/>
                <a:cs typeface="Calibri"/>
                <a:sym typeface="Calibri"/>
              </a:rPr>
              <a:t>Once they have achieved 5 weeks of 100% attendance they make the word ‘DISCO’ and this then becomes their ticket to the golden time silent disco</a:t>
            </a:r>
            <a:endParaRPr dirty="0"/>
          </a:p>
          <a:p>
            <a:pPr marL="251986" marR="0" lvl="0" indent="-251986" algn="l" rtl="0">
              <a:lnSpc>
                <a:spcPct val="90000"/>
              </a:lnSpc>
              <a:spcBef>
                <a:spcPts val="1102"/>
              </a:spcBef>
              <a:spcAft>
                <a:spcPts val="0"/>
              </a:spcAft>
              <a:buClr>
                <a:srgbClr val="535352"/>
              </a:buClr>
              <a:buSzPts val="2400"/>
              <a:buFont typeface="Arial"/>
              <a:buChar char="•"/>
            </a:pPr>
            <a:r>
              <a:rPr lang="en-US" sz="2400" dirty="0">
                <a:solidFill>
                  <a:srgbClr val="535352"/>
                </a:solidFill>
                <a:latin typeface="Calibri"/>
                <a:ea typeface="Calibri"/>
                <a:cs typeface="Calibri"/>
                <a:sym typeface="Calibri"/>
              </a:rPr>
              <a:t>Attendance has significantly improved as a direct result of this activity</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9"/>
          <p:cNvSpPr txBox="1"/>
          <p:nvPr/>
        </p:nvSpPr>
        <p:spPr>
          <a:xfrm>
            <a:off x="5702155" y="2718008"/>
            <a:ext cx="4546430"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E62672"/>
                </a:solidFill>
                <a:latin typeface="Calibri"/>
                <a:ea typeface="Calibri"/>
                <a:cs typeface="Calibri"/>
                <a:sym typeface="Calibri"/>
              </a:rPr>
              <a:t>School leadership: How can you make IT work?</a:t>
            </a:r>
            <a:endParaRPr dirty="0"/>
          </a:p>
        </p:txBody>
      </p:sp>
      <p:pic>
        <p:nvPicPr>
          <p:cNvPr id="209" name="Google Shape;209;p19" descr="A person teaching a class&#10;&#10;Description automatically generated with low confidence"/>
          <p:cNvPicPr preferRelativeResize="0"/>
          <p:nvPr/>
        </p:nvPicPr>
        <p:blipFill rotWithShape="1">
          <a:blip r:embed="rId3">
            <a:alphaModFix/>
          </a:blip>
          <a:srcRect l="6418" t="-374" r="26989" b="373"/>
          <a:stretch/>
        </p:blipFill>
        <p:spPr>
          <a:xfrm>
            <a:off x="799476" y="1506622"/>
            <a:ext cx="4546430" cy="45464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p:nvPr/>
        </p:nvSpPr>
        <p:spPr>
          <a:xfrm>
            <a:off x="1236424" y="6140452"/>
            <a:ext cx="7316787" cy="5238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101" name="Google Shape;101;p2" descr="A picture containing person, indoor&#10;&#10;Description automatically generated"/>
          <p:cNvPicPr preferRelativeResize="0"/>
          <p:nvPr/>
        </p:nvPicPr>
        <p:blipFill rotWithShape="1">
          <a:blip r:embed="rId3">
            <a:alphaModFix/>
          </a:blip>
          <a:srcRect l="16669" r="16668"/>
          <a:stretch/>
        </p:blipFill>
        <p:spPr>
          <a:xfrm>
            <a:off x="799476" y="1506622"/>
            <a:ext cx="4546430" cy="4546430"/>
          </a:xfrm>
          <a:prstGeom prst="rect">
            <a:avLst/>
          </a:prstGeom>
          <a:noFill/>
          <a:ln>
            <a:noFill/>
          </a:ln>
        </p:spPr>
      </p:pic>
      <p:sp>
        <p:nvSpPr>
          <p:cNvPr id="102" name="Google Shape;102;p2"/>
          <p:cNvSpPr txBox="1"/>
          <p:nvPr/>
        </p:nvSpPr>
        <p:spPr>
          <a:xfrm>
            <a:off x="5579325" y="2718008"/>
            <a:ext cx="4546430"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E62672"/>
                </a:solidFill>
                <a:latin typeface="Calibri"/>
                <a:ea typeface="Calibri"/>
                <a:cs typeface="Calibri"/>
                <a:sym typeface="Calibri"/>
              </a:rPr>
              <a:t>What sounds do we have in school?</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0"/>
          <p:cNvSpPr txBox="1"/>
          <p:nvPr/>
        </p:nvSpPr>
        <p:spPr>
          <a:xfrm>
            <a:off x="475869" y="1034110"/>
            <a:ext cx="9740072"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E62672"/>
                </a:solidFill>
                <a:latin typeface="Calibri"/>
                <a:ea typeface="Calibri"/>
                <a:cs typeface="Calibri"/>
                <a:sym typeface="Calibri"/>
              </a:rPr>
              <a:t>Implementation: It’s importance and starting with ‘Why’</a:t>
            </a:r>
            <a:endParaRPr/>
          </a:p>
        </p:txBody>
      </p:sp>
      <p:sp>
        <p:nvSpPr>
          <p:cNvPr id="215" name="Google Shape;215;p20"/>
          <p:cNvSpPr txBox="1"/>
          <p:nvPr/>
        </p:nvSpPr>
        <p:spPr>
          <a:xfrm>
            <a:off x="1020970" y="2813972"/>
            <a:ext cx="8649869" cy="3894473"/>
          </a:xfrm>
          <a:prstGeom prst="rect">
            <a:avLst/>
          </a:prstGeom>
          <a:noFill/>
          <a:ln>
            <a:noFill/>
          </a:ln>
        </p:spPr>
        <p:txBody>
          <a:bodyPr spcFirstLastPara="1" wrap="square" lIns="50800" tIns="50800" rIns="50800" bIns="50800" anchor="t" anchorCtr="0">
            <a:noAutofit/>
          </a:bodyPr>
          <a:lstStyle/>
          <a:p>
            <a:pPr marL="251986" marR="0" lvl="0" indent="-251986" algn="l" rtl="0">
              <a:lnSpc>
                <a:spcPct val="90000"/>
              </a:lnSpc>
              <a:spcBef>
                <a:spcPts val="1102"/>
              </a:spcBef>
              <a:spcAft>
                <a:spcPts val="0"/>
              </a:spcAft>
              <a:buClr>
                <a:srgbClr val="535352"/>
              </a:buClr>
              <a:buSzPts val="2400"/>
              <a:buFont typeface="Arial"/>
              <a:buChar char="•"/>
            </a:pPr>
            <a:r>
              <a:rPr lang="en-US" sz="2400" dirty="0">
                <a:solidFill>
                  <a:srgbClr val="535352"/>
                </a:solidFill>
                <a:latin typeface="Calibri"/>
                <a:ea typeface="Calibri"/>
                <a:cs typeface="Calibri"/>
                <a:sym typeface="Calibri"/>
              </a:rPr>
              <a:t>The following slides share approaches to implementing technology in your school</a:t>
            </a:r>
            <a:endParaRPr dirty="0"/>
          </a:p>
          <a:p>
            <a:pPr marL="251986" marR="0" lvl="0" indent="-251986" algn="l" rtl="0">
              <a:lnSpc>
                <a:spcPct val="90000"/>
              </a:lnSpc>
              <a:spcBef>
                <a:spcPts val="1102"/>
              </a:spcBef>
              <a:spcAft>
                <a:spcPts val="0"/>
              </a:spcAft>
              <a:buClr>
                <a:srgbClr val="535352"/>
              </a:buClr>
              <a:buSzPts val="2400"/>
              <a:buFont typeface="Arial"/>
              <a:buChar char="•"/>
            </a:pPr>
            <a:r>
              <a:rPr lang="en-US" sz="2400" dirty="0">
                <a:solidFill>
                  <a:srgbClr val="535352"/>
                </a:solidFill>
                <a:latin typeface="Calibri"/>
                <a:ea typeface="Calibri"/>
                <a:cs typeface="Calibri"/>
                <a:sym typeface="Calibri"/>
              </a:rPr>
              <a:t>New technology in any setting should address a demonstrated need or requirement where it serves:  </a:t>
            </a:r>
            <a:endParaRPr dirty="0"/>
          </a:p>
          <a:p>
            <a:pPr marL="251986" marR="0" lvl="0" indent="-251986" algn="l" rtl="0">
              <a:lnSpc>
                <a:spcPct val="90000"/>
              </a:lnSpc>
              <a:spcBef>
                <a:spcPts val="1102"/>
              </a:spcBef>
              <a:spcAft>
                <a:spcPts val="0"/>
              </a:spcAft>
              <a:buClr>
                <a:srgbClr val="535352"/>
              </a:buClr>
              <a:buSzPts val="2400"/>
              <a:buFont typeface="Arial"/>
              <a:buChar char="•"/>
            </a:pPr>
            <a:r>
              <a:rPr lang="en-US" sz="2400" dirty="0">
                <a:solidFill>
                  <a:srgbClr val="535352"/>
                </a:solidFill>
                <a:latin typeface="Calibri"/>
                <a:ea typeface="Calibri"/>
                <a:cs typeface="Calibri"/>
                <a:sym typeface="Calibri"/>
              </a:rPr>
              <a:t>A way to support teaching</a:t>
            </a:r>
            <a:endParaRPr dirty="0"/>
          </a:p>
          <a:p>
            <a:pPr marL="251986" marR="0" lvl="0" indent="-251986" algn="l" rtl="0">
              <a:lnSpc>
                <a:spcPct val="90000"/>
              </a:lnSpc>
              <a:spcBef>
                <a:spcPts val="1102"/>
              </a:spcBef>
              <a:spcAft>
                <a:spcPts val="0"/>
              </a:spcAft>
              <a:buClr>
                <a:srgbClr val="535352"/>
              </a:buClr>
              <a:buSzPts val="2400"/>
              <a:buFont typeface="Arial"/>
              <a:buChar char="•"/>
            </a:pPr>
            <a:r>
              <a:rPr lang="en-US" sz="2400" dirty="0">
                <a:solidFill>
                  <a:srgbClr val="535352"/>
                </a:solidFill>
                <a:latin typeface="Calibri"/>
                <a:ea typeface="Calibri"/>
                <a:cs typeface="Calibri"/>
                <a:sym typeface="Calibri"/>
              </a:rPr>
              <a:t>A way to enhance learning</a:t>
            </a:r>
            <a:endParaRPr dirty="0"/>
          </a:p>
          <a:p>
            <a:pPr marL="251986" marR="0" lvl="0" indent="-251986" algn="l" rtl="0">
              <a:lnSpc>
                <a:spcPct val="90000"/>
              </a:lnSpc>
              <a:spcBef>
                <a:spcPts val="1102"/>
              </a:spcBef>
              <a:spcAft>
                <a:spcPts val="0"/>
              </a:spcAft>
              <a:buClr>
                <a:srgbClr val="535352"/>
              </a:buClr>
              <a:buSzPts val="2400"/>
              <a:buFont typeface="Arial"/>
              <a:buChar char="•"/>
            </a:pPr>
            <a:r>
              <a:rPr lang="en-US" sz="2400" dirty="0">
                <a:solidFill>
                  <a:srgbClr val="535352"/>
                </a:solidFill>
                <a:latin typeface="Calibri"/>
                <a:ea typeface="Calibri"/>
                <a:cs typeface="Calibri"/>
                <a:sym typeface="Calibri"/>
              </a:rPr>
              <a:t>A way to reduce workload</a:t>
            </a:r>
            <a:endParaRPr dirty="0"/>
          </a:p>
          <a:p>
            <a:pPr marL="251986" marR="0" lvl="0" indent="-99586" algn="l" rtl="0">
              <a:lnSpc>
                <a:spcPct val="90000"/>
              </a:lnSpc>
              <a:spcBef>
                <a:spcPts val="1102"/>
              </a:spcBef>
              <a:spcAft>
                <a:spcPts val="0"/>
              </a:spcAft>
              <a:buClr>
                <a:schemeClr val="dk1"/>
              </a:buClr>
              <a:buSzPts val="2400"/>
              <a:buFont typeface="Arial"/>
              <a:buNone/>
            </a:pPr>
            <a:endParaRPr sz="2400" dirty="0">
              <a:solidFill>
                <a:srgbClr val="535352"/>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1"/>
          <p:cNvSpPr txBox="1"/>
          <p:nvPr/>
        </p:nvSpPr>
        <p:spPr>
          <a:xfrm>
            <a:off x="1521977" y="1034110"/>
            <a:ext cx="7647853"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E62672"/>
                </a:solidFill>
                <a:latin typeface="Calibri"/>
                <a:ea typeface="Calibri"/>
                <a:cs typeface="Calibri"/>
                <a:sym typeface="Calibri"/>
              </a:rPr>
              <a:t>Implementation of technology: And how to do it</a:t>
            </a:r>
            <a:endParaRPr dirty="0"/>
          </a:p>
        </p:txBody>
      </p:sp>
      <p:sp>
        <p:nvSpPr>
          <p:cNvPr id="221" name="Google Shape;221;p21"/>
          <p:cNvSpPr/>
          <p:nvPr/>
        </p:nvSpPr>
        <p:spPr>
          <a:xfrm>
            <a:off x="692269" y="2596966"/>
            <a:ext cx="1710796" cy="1643141"/>
          </a:xfrm>
          <a:custGeom>
            <a:avLst/>
            <a:gdLst/>
            <a:ahLst/>
            <a:cxnLst/>
            <a:rect l="l" t="t" r="r" b="b"/>
            <a:pathLst>
              <a:path w="21600" h="21600" extrusionOk="0">
                <a:moveTo>
                  <a:pt x="0" y="0"/>
                </a:moveTo>
                <a:lnTo>
                  <a:pt x="21600" y="0"/>
                </a:lnTo>
                <a:lnTo>
                  <a:pt x="21600" y="19200"/>
                </a:lnTo>
                <a:lnTo>
                  <a:pt x="9000" y="19200"/>
                </a:lnTo>
                <a:lnTo>
                  <a:pt x="6300" y="21600"/>
                </a:lnTo>
                <a:lnTo>
                  <a:pt x="3600" y="19200"/>
                </a:lnTo>
                <a:lnTo>
                  <a:pt x="0" y="19200"/>
                </a:lnTo>
                <a:lnTo>
                  <a:pt x="0" y="11200"/>
                </a:lnTo>
                <a:close/>
              </a:path>
            </a:pathLst>
          </a:custGeom>
          <a:solidFill>
            <a:srgbClr val="4EACE6"/>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3200"/>
              <a:buFont typeface="Open Sans"/>
              <a:buNone/>
            </a:pPr>
            <a:endParaRPr sz="3200" b="0" i="0" u="none" strike="noStrike" cap="none">
              <a:solidFill>
                <a:srgbClr val="000000"/>
              </a:solidFill>
              <a:latin typeface="Open Sans"/>
              <a:ea typeface="Open Sans"/>
              <a:cs typeface="Open Sans"/>
              <a:sym typeface="Open Sans"/>
            </a:endParaRPr>
          </a:p>
        </p:txBody>
      </p:sp>
      <p:sp>
        <p:nvSpPr>
          <p:cNvPr id="222" name="Google Shape;222;p21"/>
          <p:cNvSpPr txBox="1"/>
          <p:nvPr/>
        </p:nvSpPr>
        <p:spPr>
          <a:xfrm>
            <a:off x="341032" y="4378705"/>
            <a:ext cx="2361889" cy="700310"/>
          </a:xfrm>
          <a:prstGeom prst="rect">
            <a:avLst/>
          </a:prstGeom>
          <a:noFill/>
          <a:ln>
            <a:noFill/>
          </a:ln>
        </p:spPr>
        <p:txBody>
          <a:bodyPr spcFirstLastPara="1" wrap="square" lIns="243775" tIns="243775" rIns="243775" bIns="243775" anchor="ctr" anchorCtr="0">
            <a:normAutofit lnSpcReduction="10000"/>
          </a:bodyPr>
          <a:lstStyle/>
          <a:p>
            <a:pPr marL="0" marR="0" lvl="0" indent="0" algn="ctr" rtl="0">
              <a:lnSpc>
                <a:spcPct val="70000"/>
              </a:lnSpc>
              <a:spcBef>
                <a:spcPts val="0"/>
              </a:spcBef>
              <a:spcAft>
                <a:spcPts val="0"/>
              </a:spcAft>
              <a:buClr>
                <a:srgbClr val="000000"/>
              </a:buClr>
              <a:buSzPts val="4500"/>
              <a:buFont typeface="Poppins"/>
              <a:buNone/>
            </a:pPr>
            <a:r>
              <a:rPr lang="en-US" sz="2000" b="1" i="0" u="none" strike="noStrike" cap="none">
                <a:solidFill>
                  <a:srgbClr val="000000"/>
                </a:solidFill>
                <a:latin typeface="Poppins"/>
                <a:ea typeface="Poppins"/>
                <a:cs typeface="Poppins"/>
                <a:sym typeface="Poppins"/>
              </a:rPr>
              <a:t>Identify need</a:t>
            </a:r>
            <a:endParaRPr sz="800">
              <a:solidFill>
                <a:schemeClr val="dk1"/>
              </a:solidFill>
              <a:latin typeface="Calibri"/>
              <a:ea typeface="Calibri"/>
              <a:cs typeface="Calibri"/>
              <a:sym typeface="Calibri"/>
            </a:endParaRPr>
          </a:p>
        </p:txBody>
      </p:sp>
      <p:sp>
        <p:nvSpPr>
          <p:cNvPr id="223" name="Google Shape;223;p21"/>
          <p:cNvSpPr txBox="1"/>
          <p:nvPr/>
        </p:nvSpPr>
        <p:spPr>
          <a:xfrm>
            <a:off x="692269" y="2623065"/>
            <a:ext cx="1691350" cy="1436872"/>
          </a:xfrm>
          <a:prstGeom prst="rect">
            <a:avLst/>
          </a:prstGeom>
          <a:noFill/>
          <a:ln>
            <a:noFill/>
          </a:ln>
        </p:spPr>
        <p:txBody>
          <a:bodyPr spcFirstLastPara="1" wrap="square" lIns="243775" tIns="243775" rIns="243775" bIns="243775" anchor="ctr" anchorCtr="0">
            <a:noAutofit/>
          </a:bodyPr>
          <a:lstStyle/>
          <a:p>
            <a:pPr marL="0" marR="0" lvl="0" indent="0" algn="ctr" rtl="0">
              <a:lnSpc>
                <a:spcPct val="80000"/>
              </a:lnSpc>
              <a:spcBef>
                <a:spcPts val="0"/>
              </a:spcBef>
              <a:spcAft>
                <a:spcPts val="0"/>
              </a:spcAft>
              <a:buClr>
                <a:srgbClr val="FFFFFF"/>
              </a:buClr>
              <a:buSzPts val="2500"/>
              <a:buFont typeface="Poppins Medium"/>
              <a:buNone/>
            </a:pPr>
            <a:r>
              <a:rPr lang="en-US" sz="1000" b="0" i="0" u="none" strike="noStrike" cap="none">
                <a:solidFill>
                  <a:srgbClr val="FFFFFF"/>
                </a:solidFill>
                <a:latin typeface="Poppins Medium"/>
                <a:ea typeface="Poppins Medium"/>
                <a:cs typeface="Poppins Medium"/>
                <a:sym typeface="Poppins Medium"/>
              </a:rPr>
              <a:t>There’s no point in buying tech for the sake of it so identify what is needed and what you want it to achieve to help.</a:t>
            </a:r>
            <a:endParaRPr sz="1000">
              <a:solidFill>
                <a:schemeClr val="dk1"/>
              </a:solidFill>
              <a:latin typeface="Calibri"/>
              <a:ea typeface="Calibri"/>
              <a:cs typeface="Calibri"/>
              <a:sym typeface="Calibri"/>
            </a:endParaRPr>
          </a:p>
        </p:txBody>
      </p:sp>
      <p:sp>
        <p:nvSpPr>
          <p:cNvPr id="224" name="Google Shape;224;p21"/>
          <p:cNvSpPr/>
          <p:nvPr/>
        </p:nvSpPr>
        <p:spPr>
          <a:xfrm>
            <a:off x="2537586" y="2606935"/>
            <a:ext cx="1711416" cy="1642268"/>
          </a:xfrm>
          <a:custGeom>
            <a:avLst/>
            <a:gdLst/>
            <a:ahLst/>
            <a:cxnLst/>
            <a:rect l="l" t="t" r="r" b="b"/>
            <a:pathLst>
              <a:path w="21600" h="21600" extrusionOk="0">
                <a:moveTo>
                  <a:pt x="0" y="0"/>
                </a:moveTo>
                <a:lnTo>
                  <a:pt x="21600" y="0"/>
                </a:lnTo>
                <a:lnTo>
                  <a:pt x="21600" y="19200"/>
                </a:lnTo>
                <a:lnTo>
                  <a:pt x="9000" y="19200"/>
                </a:lnTo>
                <a:lnTo>
                  <a:pt x="6300" y="21600"/>
                </a:lnTo>
                <a:lnTo>
                  <a:pt x="3600" y="19200"/>
                </a:lnTo>
                <a:lnTo>
                  <a:pt x="0" y="19200"/>
                </a:lnTo>
                <a:lnTo>
                  <a:pt x="0" y="11200"/>
                </a:lnTo>
                <a:close/>
              </a:path>
            </a:pathLst>
          </a:custGeom>
          <a:solidFill>
            <a:schemeClr val="accent4"/>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3200"/>
              <a:buFont typeface="Open Sans"/>
              <a:buNone/>
            </a:pPr>
            <a:endParaRPr sz="3200" b="0" i="0" u="none" strike="noStrike" cap="none">
              <a:solidFill>
                <a:srgbClr val="000000"/>
              </a:solidFill>
              <a:latin typeface="Open Sans"/>
              <a:ea typeface="Open Sans"/>
              <a:cs typeface="Open Sans"/>
              <a:sym typeface="Open Sans"/>
            </a:endParaRPr>
          </a:p>
        </p:txBody>
      </p:sp>
      <p:sp>
        <p:nvSpPr>
          <p:cNvPr id="225" name="Google Shape;225;p21"/>
          <p:cNvSpPr txBox="1"/>
          <p:nvPr/>
        </p:nvSpPr>
        <p:spPr>
          <a:xfrm>
            <a:off x="2176863" y="3661475"/>
            <a:ext cx="2506516" cy="2316183"/>
          </a:xfrm>
          <a:prstGeom prst="rect">
            <a:avLst/>
          </a:prstGeom>
          <a:noFill/>
          <a:ln>
            <a:noFill/>
          </a:ln>
        </p:spPr>
        <p:txBody>
          <a:bodyPr spcFirstLastPara="1" wrap="square" lIns="243775" tIns="243775" rIns="243775" bIns="243775" anchor="ctr" anchorCtr="0">
            <a:normAutofit/>
          </a:bodyPr>
          <a:lstStyle/>
          <a:p>
            <a:pPr marL="0" marR="0" lvl="0" indent="0" algn="ctr" rtl="0">
              <a:lnSpc>
                <a:spcPct val="70000"/>
              </a:lnSpc>
              <a:spcBef>
                <a:spcPts val="0"/>
              </a:spcBef>
              <a:spcAft>
                <a:spcPts val="0"/>
              </a:spcAft>
              <a:buClr>
                <a:srgbClr val="000000"/>
              </a:buClr>
              <a:buSzPts val="4500"/>
              <a:buFont typeface="Poppins"/>
              <a:buNone/>
            </a:pPr>
            <a:r>
              <a:rPr lang="en-US" sz="2000" b="1" i="0" u="none" strike="noStrike" cap="none" dirty="0">
                <a:solidFill>
                  <a:srgbClr val="000000"/>
                </a:solidFill>
                <a:latin typeface="Poppins"/>
                <a:ea typeface="Poppins"/>
                <a:cs typeface="Poppins"/>
                <a:sym typeface="Poppins"/>
              </a:rPr>
              <a:t>Find the best solution</a:t>
            </a:r>
            <a:endParaRPr sz="2000" dirty="0">
              <a:solidFill>
                <a:schemeClr val="dk1"/>
              </a:solidFill>
              <a:latin typeface="Calibri"/>
              <a:ea typeface="Calibri"/>
              <a:cs typeface="Calibri"/>
              <a:sym typeface="Calibri"/>
            </a:endParaRPr>
          </a:p>
        </p:txBody>
      </p:sp>
      <p:sp>
        <p:nvSpPr>
          <p:cNvPr id="226" name="Google Shape;226;p21"/>
          <p:cNvSpPr txBox="1"/>
          <p:nvPr/>
        </p:nvSpPr>
        <p:spPr>
          <a:xfrm>
            <a:off x="2541765" y="2603519"/>
            <a:ext cx="1711415" cy="1456417"/>
          </a:xfrm>
          <a:prstGeom prst="rect">
            <a:avLst/>
          </a:prstGeom>
          <a:noFill/>
          <a:ln>
            <a:noFill/>
          </a:ln>
        </p:spPr>
        <p:txBody>
          <a:bodyPr spcFirstLastPara="1" wrap="square" lIns="243775" tIns="243775" rIns="243775" bIns="243775" anchor="ctr" anchorCtr="0">
            <a:normAutofit fontScale="40000" lnSpcReduction="20000"/>
          </a:bodyPr>
          <a:lstStyle/>
          <a:p>
            <a:pPr marL="0" marR="0" lvl="0" indent="0" algn="ctr" rtl="0">
              <a:lnSpc>
                <a:spcPct val="100000"/>
              </a:lnSpc>
              <a:spcBef>
                <a:spcPts val="0"/>
              </a:spcBef>
              <a:spcAft>
                <a:spcPts val="0"/>
              </a:spcAft>
              <a:buClr>
                <a:srgbClr val="000000"/>
              </a:buClr>
              <a:buSzPct val="250000"/>
              <a:buFont typeface="Poppins Medium"/>
              <a:buNone/>
            </a:pPr>
            <a:r>
              <a:rPr lang="en-US" sz="2500" b="0" i="0" u="none" strike="noStrike" cap="none">
                <a:solidFill>
                  <a:srgbClr val="000000"/>
                </a:solidFill>
                <a:latin typeface="Poppins Medium"/>
                <a:ea typeface="Poppins Medium"/>
                <a:cs typeface="Poppins Medium"/>
                <a:sym typeface="Poppins Medium"/>
              </a:rPr>
              <a:t>Find solutions that match your need. Recognise that cheapest isn’t always best, consider workload.</a:t>
            </a:r>
            <a:endParaRPr sz="1800">
              <a:solidFill>
                <a:schemeClr val="dk1"/>
              </a:solidFill>
              <a:latin typeface="Calibri"/>
              <a:ea typeface="Calibri"/>
              <a:cs typeface="Calibri"/>
              <a:sym typeface="Calibri"/>
            </a:endParaRPr>
          </a:p>
        </p:txBody>
      </p:sp>
      <p:sp>
        <p:nvSpPr>
          <p:cNvPr id="227" name="Google Shape;227;p21"/>
          <p:cNvSpPr/>
          <p:nvPr/>
        </p:nvSpPr>
        <p:spPr>
          <a:xfrm>
            <a:off x="4383523" y="2606934"/>
            <a:ext cx="1711416" cy="1642268"/>
          </a:xfrm>
          <a:custGeom>
            <a:avLst/>
            <a:gdLst/>
            <a:ahLst/>
            <a:cxnLst/>
            <a:rect l="l" t="t" r="r" b="b"/>
            <a:pathLst>
              <a:path w="21600" h="21600" extrusionOk="0">
                <a:moveTo>
                  <a:pt x="0" y="0"/>
                </a:moveTo>
                <a:lnTo>
                  <a:pt x="21600" y="0"/>
                </a:lnTo>
                <a:lnTo>
                  <a:pt x="21600" y="19200"/>
                </a:lnTo>
                <a:lnTo>
                  <a:pt x="9000" y="19200"/>
                </a:lnTo>
                <a:lnTo>
                  <a:pt x="6300" y="21600"/>
                </a:lnTo>
                <a:lnTo>
                  <a:pt x="3600" y="19200"/>
                </a:lnTo>
                <a:lnTo>
                  <a:pt x="0" y="19200"/>
                </a:lnTo>
                <a:lnTo>
                  <a:pt x="0" y="11200"/>
                </a:lnTo>
                <a:close/>
              </a:path>
            </a:pathLst>
          </a:custGeom>
          <a:solidFill>
            <a:srgbClr val="F963AA"/>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3200"/>
              <a:buFont typeface="Open Sans"/>
              <a:buNone/>
            </a:pPr>
            <a:endParaRPr sz="3200" b="0" i="0" u="none" strike="noStrike" cap="none">
              <a:solidFill>
                <a:srgbClr val="000000"/>
              </a:solidFill>
              <a:latin typeface="Open Sans"/>
              <a:ea typeface="Open Sans"/>
              <a:cs typeface="Open Sans"/>
              <a:sym typeface="Open Sans"/>
            </a:endParaRPr>
          </a:p>
        </p:txBody>
      </p:sp>
      <p:sp>
        <p:nvSpPr>
          <p:cNvPr id="228" name="Google Shape;228;p21"/>
          <p:cNvSpPr txBox="1"/>
          <p:nvPr/>
        </p:nvSpPr>
        <p:spPr>
          <a:xfrm>
            <a:off x="4130608" y="4257203"/>
            <a:ext cx="2103030" cy="1087909"/>
          </a:xfrm>
          <a:prstGeom prst="rect">
            <a:avLst/>
          </a:prstGeom>
          <a:noFill/>
          <a:ln>
            <a:noFill/>
          </a:ln>
        </p:spPr>
        <p:txBody>
          <a:bodyPr spcFirstLastPara="1" wrap="square" lIns="243775" tIns="243775" rIns="243775" bIns="243775" anchor="ctr" anchorCtr="0">
            <a:normAutofit/>
          </a:bodyPr>
          <a:lstStyle/>
          <a:p>
            <a:pPr marL="0" marR="0" lvl="0" indent="0" algn="ctr" rtl="0">
              <a:lnSpc>
                <a:spcPct val="70000"/>
              </a:lnSpc>
              <a:spcBef>
                <a:spcPts val="0"/>
              </a:spcBef>
              <a:spcAft>
                <a:spcPts val="0"/>
              </a:spcAft>
              <a:buClr>
                <a:srgbClr val="000000"/>
              </a:buClr>
              <a:buSzPts val="4500"/>
              <a:buFont typeface="Poppins"/>
              <a:buNone/>
            </a:pPr>
            <a:r>
              <a:rPr lang="en-US" sz="2000" b="1" i="0" u="none" strike="noStrike" cap="none">
                <a:solidFill>
                  <a:srgbClr val="000000"/>
                </a:solidFill>
                <a:latin typeface="Poppins"/>
                <a:ea typeface="Poppins"/>
                <a:cs typeface="Poppins"/>
                <a:sym typeface="Poppins"/>
              </a:rPr>
              <a:t>Staff training</a:t>
            </a:r>
            <a:endParaRPr sz="2000">
              <a:solidFill>
                <a:schemeClr val="dk1"/>
              </a:solidFill>
              <a:latin typeface="Calibri"/>
              <a:ea typeface="Calibri"/>
              <a:cs typeface="Calibri"/>
              <a:sym typeface="Calibri"/>
            </a:endParaRPr>
          </a:p>
        </p:txBody>
      </p:sp>
      <p:sp>
        <p:nvSpPr>
          <p:cNvPr id="229" name="Google Shape;229;p21"/>
          <p:cNvSpPr txBox="1"/>
          <p:nvPr/>
        </p:nvSpPr>
        <p:spPr>
          <a:xfrm>
            <a:off x="4387701" y="2603520"/>
            <a:ext cx="1707238" cy="1456416"/>
          </a:xfrm>
          <a:prstGeom prst="rect">
            <a:avLst/>
          </a:prstGeom>
          <a:noFill/>
          <a:ln>
            <a:noFill/>
          </a:ln>
        </p:spPr>
        <p:txBody>
          <a:bodyPr spcFirstLastPara="1" wrap="square" lIns="243775" tIns="243775" rIns="243775" bIns="243775" anchor="ctr" anchorCtr="0">
            <a:normAutofit fontScale="40000" lnSpcReduction="20000"/>
          </a:bodyPr>
          <a:lstStyle/>
          <a:p>
            <a:pPr marL="0" marR="0" lvl="0" indent="0" algn="ctr" rtl="0">
              <a:lnSpc>
                <a:spcPct val="100000"/>
              </a:lnSpc>
              <a:spcBef>
                <a:spcPts val="0"/>
              </a:spcBef>
              <a:spcAft>
                <a:spcPts val="0"/>
              </a:spcAft>
              <a:buClr>
                <a:srgbClr val="FFFFFF"/>
              </a:buClr>
              <a:buSzPct val="250000"/>
              <a:buFont typeface="Poppins Medium"/>
              <a:buNone/>
            </a:pPr>
            <a:r>
              <a:rPr lang="en-US" sz="2500" b="0" i="0" u="none" strike="noStrike" cap="none">
                <a:solidFill>
                  <a:srgbClr val="FFFFFF"/>
                </a:solidFill>
                <a:latin typeface="Poppins Medium"/>
                <a:ea typeface="Poppins Medium"/>
                <a:cs typeface="Poppins Medium"/>
                <a:sym typeface="Poppins Medium"/>
              </a:rPr>
              <a:t>Build staff training of confidence and competence. Without this the solution will not fulfil its intended purpose.</a:t>
            </a:r>
            <a:endParaRPr sz="1800">
              <a:solidFill>
                <a:schemeClr val="dk1"/>
              </a:solidFill>
              <a:latin typeface="Calibri"/>
              <a:ea typeface="Calibri"/>
              <a:cs typeface="Calibri"/>
              <a:sym typeface="Calibri"/>
            </a:endParaRPr>
          </a:p>
        </p:txBody>
      </p:sp>
      <p:sp>
        <p:nvSpPr>
          <p:cNvPr id="230" name="Google Shape;230;p21"/>
          <p:cNvSpPr/>
          <p:nvPr/>
        </p:nvSpPr>
        <p:spPr>
          <a:xfrm>
            <a:off x="6233640" y="2596038"/>
            <a:ext cx="1705497" cy="1636588"/>
          </a:xfrm>
          <a:custGeom>
            <a:avLst/>
            <a:gdLst/>
            <a:ahLst/>
            <a:cxnLst/>
            <a:rect l="l" t="t" r="r" b="b"/>
            <a:pathLst>
              <a:path w="21600" h="21600" extrusionOk="0">
                <a:moveTo>
                  <a:pt x="0" y="0"/>
                </a:moveTo>
                <a:lnTo>
                  <a:pt x="21600" y="0"/>
                </a:lnTo>
                <a:lnTo>
                  <a:pt x="21600" y="19200"/>
                </a:lnTo>
                <a:lnTo>
                  <a:pt x="9000" y="19200"/>
                </a:lnTo>
                <a:lnTo>
                  <a:pt x="6300" y="21600"/>
                </a:lnTo>
                <a:lnTo>
                  <a:pt x="3600" y="19200"/>
                </a:lnTo>
                <a:lnTo>
                  <a:pt x="0" y="19200"/>
                </a:lnTo>
                <a:lnTo>
                  <a:pt x="0" y="11200"/>
                </a:lnTo>
                <a:close/>
              </a:path>
            </a:pathLst>
          </a:custGeom>
          <a:solidFill>
            <a:srgbClr val="FFB14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3200"/>
              <a:buFont typeface="Open Sans"/>
              <a:buNone/>
            </a:pPr>
            <a:endParaRPr sz="3200" b="0" i="0" u="none" strike="noStrike" cap="none">
              <a:solidFill>
                <a:srgbClr val="000000"/>
              </a:solidFill>
              <a:latin typeface="Open Sans"/>
              <a:ea typeface="Open Sans"/>
              <a:cs typeface="Open Sans"/>
              <a:sym typeface="Open Sans"/>
            </a:endParaRPr>
          </a:p>
        </p:txBody>
      </p:sp>
      <p:sp>
        <p:nvSpPr>
          <p:cNvPr id="231" name="Google Shape;231;p21"/>
          <p:cNvSpPr txBox="1"/>
          <p:nvPr/>
        </p:nvSpPr>
        <p:spPr>
          <a:xfrm>
            <a:off x="6037251" y="4083563"/>
            <a:ext cx="2098270" cy="1472005"/>
          </a:xfrm>
          <a:prstGeom prst="rect">
            <a:avLst/>
          </a:prstGeom>
          <a:noFill/>
          <a:ln>
            <a:noFill/>
          </a:ln>
        </p:spPr>
        <p:txBody>
          <a:bodyPr spcFirstLastPara="1" wrap="square" lIns="243775" tIns="243775" rIns="243775" bIns="243775" anchor="ctr" anchorCtr="0">
            <a:normAutofit/>
          </a:bodyPr>
          <a:lstStyle/>
          <a:p>
            <a:pPr marL="0" marR="0" lvl="0" indent="0" algn="ctr" rtl="0">
              <a:lnSpc>
                <a:spcPct val="70000"/>
              </a:lnSpc>
              <a:spcBef>
                <a:spcPts val="0"/>
              </a:spcBef>
              <a:spcAft>
                <a:spcPts val="0"/>
              </a:spcAft>
              <a:buClr>
                <a:srgbClr val="000000"/>
              </a:buClr>
              <a:buSzPts val="4500"/>
              <a:buFont typeface="Poppins"/>
              <a:buNone/>
            </a:pPr>
            <a:r>
              <a:rPr lang="en-US" sz="2000" b="1" i="0" u="none" strike="noStrike" cap="none">
                <a:solidFill>
                  <a:srgbClr val="000000"/>
                </a:solidFill>
                <a:latin typeface="Poppins"/>
                <a:ea typeface="Poppins"/>
                <a:cs typeface="Poppins"/>
                <a:sym typeface="Poppins"/>
              </a:rPr>
              <a:t>Embed into curriculum</a:t>
            </a:r>
            <a:endParaRPr sz="2000">
              <a:solidFill>
                <a:schemeClr val="dk1"/>
              </a:solidFill>
              <a:latin typeface="Calibri"/>
              <a:ea typeface="Calibri"/>
              <a:cs typeface="Calibri"/>
              <a:sym typeface="Calibri"/>
            </a:endParaRPr>
          </a:p>
        </p:txBody>
      </p:sp>
      <p:sp>
        <p:nvSpPr>
          <p:cNvPr id="232" name="Google Shape;232;p21"/>
          <p:cNvSpPr txBox="1"/>
          <p:nvPr/>
        </p:nvSpPr>
        <p:spPr>
          <a:xfrm>
            <a:off x="6233638" y="2596038"/>
            <a:ext cx="1705497" cy="1446550"/>
          </a:xfrm>
          <a:prstGeom prst="rect">
            <a:avLst/>
          </a:prstGeom>
          <a:noFill/>
          <a:ln>
            <a:noFill/>
          </a:ln>
        </p:spPr>
        <p:txBody>
          <a:bodyPr spcFirstLastPara="1" wrap="square" lIns="243775" tIns="243775" rIns="243775" bIns="243775" anchor="ctr" anchorCtr="0">
            <a:noAutofit/>
          </a:bodyPr>
          <a:lstStyle/>
          <a:p>
            <a:pPr marL="0" marR="0" lvl="0" indent="0" algn="ctr" rtl="0">
              <a:lnSpc>
                <a:spcPct val="100000"/>
              </a:lnSpc>
              <a:spcBef>
                <a:spcPts val="0"/>
              </a:spcBef>
              <a:spcAft>
                <a:spcPts val="0"/>
              </a:spcAft>
              <a:buClr>
                <a:srgbClr val="000000"/>
              </a:buClr>
              <a:buSzPts val="7692"/>
              <a:buFont typeface="Poppins Medium"/>
              <a:buNone/>
            </a:pPr>
            <a:r>
              <a:rPr lang="en-US" sz="1000" b="0" i="0" u="none" strike="noStrike" cap="none">
                <a:solidFill>
                  <a:srgbClr val="000000"/>
                </a:solidFill>
                <a:latin typeface="Poppins Medium"/>
                <a:ea typeface="Poppins Medium"/>
                <a:cs typeface="Poppins Medium"/>
                <a:sym typeface="Poppins Medium"/>
              </a:rPr>
              <a:t>Spend time </a:t>
            </a:r>
            <a:r>
              <a:rPr lang="en-US" sz="1000">
                <a:latin typeface="Poppins Medium"/>
                <a:ea typeface="Poppins Medium"/>
                <a:cs typeface="Poppins Medium"/>
                <a:sym typeface="Poppins Medium"/>
              </a:rPr>
              <a:t>using</a:t>
            </a:r>
            <a:r>
              <a:rPr lang="en-US" sz="1000" b="0" i="0" u="none" strike="noStrike" cap="none">
                <a:solidFill>
                  <a:srgbClr val="000000"/>
                </a:solidFill>
                <a:latin typeface="Poppins Medium"/>
                <a:ea typeface="Poppins Medium"/>
                <a:cs typeface="Poppins Medium"/>
                <a:sym typeface="Poppins Medium"/>
              </a:rPr>
              <a:t> the solution </a:t>
            </a:r>
            <a:r>
              <a:rPr lang="en-US" sz="1000">
                <a:latin typeface="Poppins Medium"/>
                <a:ea typeface="Poppins Medium"/>
                <a:cs typeface="Poppins Medium"/>
                <a:sym typeface="Poppins Medium"/>
              </a:rPr>
              <a:t>in purposeful and regular ways</a:t>
            </a:r>
            <a:r>
              <a:rPr lang="en-US" sz="1000" b="0" i="0" u="none" strike="noStrike" cap="none">
                <a:solidFill>
                  <a:srgbClr val="000000"/>
                </a:solidFill>
                <a:latin typeface="Poppins Medium"/>
                <a:ea typeface="Poppins Medium"/>
                <a:cs typeface="Poppins Medium"/>
                <a:sym typeface="Poppins Medium"/>
              </a:rPr>
              <a:t> in the curriculum, not for the sake of it but where it helps.</a:t>
            </a:r>
            <a:endParaRPr sz="1000">
              <a:solidFill>
                <a:schemeClr val="dk1"/>
              </a:solidFill>
              <a:latin typeface="Calibri"/>
              <a:ea typeface="Calibri"/>
              <a:cs typeface="Calibri"/>
              <a:sym typeface="Calibri"/>
            </a:endParaRPr>
          </a:p>
        </p:txBody>
      </p:sp>
      <p:sp>
        <p:nvSpPr>
          <p:cNvPr id="233" name="Google Shape;233;p21"/>
          <p:cNvSpPr/>
          <p:nvPr/>
        </p:nvSpPr>
        <p:spPr>
          <a:xfrm>
            <a:off x="8075397" y="2603519"/>
            <a:ext cx="1705497" cy="1636588"/>
          </a:xfrm>
          <a:custGeom>
            <a:avLst/>
            <a:gdLst/>
            <a:ahLst/>
            <a:cxnLst/>
            <a:rect l="l" t="t" r="r" b="b"/>
            <a:pathLst>
              <a:path w="21600" h="21600" extrusionOk="0">
                <a:moveTo>
                  <a:pt x="0" y="0"/>
                </a:moveTo>
                <a:lnTo>
                  <a:pt x="21600" y="0"/>
                </a:lnTo>
                <a:lnTo>
                  <a:pt x="21600" y="19200"/>
                </a:lnTo>
                <a:lnTo>
                  <a:pt x="9000" y="19200"/>
                </a:lnTo>
                <a:lnTo>
                  <a:pt x="6300" y="21600"/>
                </a:lnTo>
                <a:lnTo>
                  <a:pt x="3600" y="19200"/>
                </a:lnTo>
                <a:lnTo>
                  <a:pt x="0" y="19200"/>
                </a:lnTo>
                <a:lnTo>
                  <a:pt x="0" y="11200"/>
                </a:lnTo>
                <a:close/>
              </a:path>
            </a:pathLst>
          </a:custGeom>
          <a:solidFill>
            <a:srgbClr val="3CA82C"/>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3200"/>
              <a:buFont typeface="Open Sans"/>
              <a:buNone/>
            </a:pPr>
            <a:endParaRPr sz="3200" b="0" i="0" u="none" strike="noStrike" cap="none">
              <a:solidFill>
                <a:srgbClr val="000000"/>
              </a:solidFill>
              <a:latin typeface="Open Sans"/>
              <a:ea typeface="Open Sans"/>
              <a:cs typeface="Open Sans"/>
              <a:sym typeface="Open Sans"/>
            </a:endParaRPr>
          </a:p>
        </p:txBody>
      </p:sp>
      <p:sp>
        <p:nvSpPr>
          <p:cNvPr id="234" name="Google Shape;234;p21"/>
          <p:cNvSpPr txBox="1"/>
          <p:nvPr/>
        </p:nvSpPr>
        <p:spPr>
          <a:xfrm>
            <a:off x="7476128" y="3779837"/>
            <a:ext cx="2829484" cy="2150538"/>
          </a:xfrm>
          <a:prstGeom prst="rect">
            <a:avLst/>
          </a:prstGeom>
          <a:noFill/>
          <a:ln>
            <a:noFill/>
          </a:ln>
        </p:spPr>
        <p:txBody>
          <a:bodyPr spcFirstLastPara="1" wrap="square" lIns="243775" tIns="243775" rIns="243775" bIns="243775" anchor="ctr" anchorCtr="0">
            <a:normAutofit/>
          </a:bodyPr>
          <a:lstStyle/>
          <a:p>
            <a:pPr marL="0" marR="0" lvl="0" indent="0" algn="ctr" rtl="0">
              <a:lnSpc>
                <a:spcPct val="70000"/>
              </a:lnSpc>
              <a:spcBef>
                <a:spcPts val="0"/>
              </a:spcBef>
              <a:spcAft>
                <a:spcPts val="0"/>
              </a:spcAft>
              <a:buClr>
                <a:srgbClr val="000000"/>
              </a:buClr>
              <a:buSzPts val="4500"/>
              <a:buFont typeface="Poppins"/>
              <a:buNone/>
            </a:pPr>
            <a:r>
              <a:rPr lang="en-US" sz="2000" b="1" i="0" u="none" strike="noStrike" cap="none">
                <a:solidFill>
                  <a:srgbClr val="000000"/>
                </a:solidFill>
                <a:latin typeface="Poppins"/>
                <a:ea typeface="Poppins"/>
                <a:cs typeface="Poppins"/>
                <a:sym typeface="Poppins"/>
              </a:rPr>
              <a:t>Refine and improve</a:t>
            </a:r>
            <a:endParaRPr sz="2000">
              <a:solidFill>
                <a:schemeClr val="dk1"/>
              </a:solidFill>
              <a:latin typeface="Calibri"/>
              <a:ea typeface="Calibri"/>
              <a:cs typeface="Calibri"/>
              <a:sym typeface="Calibri"/>
            </a:endParaRPr>
          </a:p>
        </p:txBody>
      </p:sp>
      <p:sp>
        <p:nvSpPr>
          <p:cNvPr id="235" name="Google Shape;235;p21"/>
          <p:cNvSpPr txBox="1"/>
          <p:nvPr/>
        </p:nvSpPr>
        <p:spPr>
          <a:xfrm>
            <a:off x="8075395" y="2603520"/>
            <a:ext cx="1705496" cy="1439068"/>
          </a:xfrm>
          <a:prstGeom prst="rect">
            <a:avLst/>
          </a:prstGeom>
          <a:noFill/>
          <a:ln>
            <a:noFill/>
          </a:ln>
        </p:spPr>
        <p:txBody>
          <a:bodyPr spcFirstLastPara="1" wrap="square" lIns="243775" tIns="243775" rIns="243775" bIns="243775" anchor="ctr" anchorCtr="0">
            <a:normAutofit fontScale="40000" lnSpcReduction="20000"/>
          </a:bodyPr>
          <a:lstStyle/>
          <a:p>
            <a:pPr marL="0" marR="0" lvl="0" indent="0" algn="ctr" rtl="0">
              <a:lnSpc>
                <a:spcPct val="100000"/>
              </a:lnSpc>
              <a:spcBef>
                <a:spcPts val="0"/>
              </a:spcBef>
              <a:spcAft>
                <a:spcPts val="0"/>
              </a:spcAft>
              <a:buClr>
                <a:srgbClr val="FFFFFF"/>
              </a:buClr>
              <a:buSzPct val="250000"/>
              <a:buFont typeface="Poppins Medium"/>
              <a:buNone/>
            </a:pPr>
            <a:r>
              <a:rPr lang="en-US" sz="2500" b="0" i="0" u="none" strike="noStrike" cap="none">
                <a:solidFill>
                  <a:srgbClr val="FFFFFF"/>
                </a:solidFill>
                <a:latin typeface="Poppins Medium"/>
                <a:ea typeface="Poppins Medium"/>
                <a:cs typeface="Poppins Medium"/>
                <a:sym typeface="Poppins Medium"/>
              </a:rPr>
              <a:t>Teething problems always occur. Look at where problems exist, learn from them, tweak &amp; improve how the solution is used.</a:t>
            </a:r>
            <a:endParaRPr sz="1800">
              <a:solidFill>
                <a:schemeClr val="dk1"/>
              </a:solidFill>
              <a:latin typeface="Calibri"/>
              <a:ea typeface="Calibri"/>
              <a:cs typeface="Calibri"/>
              <a:sym typeface="Calibri"/>
            </a:endParaRPr>
          </a:p>
        </p:txBody>
      </p:sp>
      <p:sp>
        <p:nvSpPr>
          <p:cNvPr id="236" name="Google Shape;236;p21"/>
          <p:cNvSpPr/>
          <p:nvPr/>
        </p:nvSpPr>
        <p:spPr>
          <a:xfrm>
            <a:off x="341032" y="4045875"/>
            <a:ext cx="9987138" cy="2150550"/>
          </a:xfrm>
          <a:custGeom>
            <a:avLst/>
            <a:gdLst/>
            <a:ahLst/>
            <a:cxnLst/>
            <a:rect l="l" t="t" r="r" b="b"/>
            <a:pathLst>
              <a:path w="21600" h="21600" extrusionOk="0">
                <a:moveTo>
                  <a:pt x="21600" y="228"/>
                </a:moveTo>
                <a:lnTo>
                  <a:pt x="21600" y="21600"/>
                </a:lnTo>
                <a:lnTo>
                  <a:pt x="0" y="21600"/>
                </a:lnTo>
                <a:lnTo>
                  <a:pt x="0" y="0"/>
                </a:lnTo>
              </a:path>
            </a:pathLst>
          </a:custGeom>
          <a:noFill/>
          <a:ln w="152400" cap="flat" cmpd="sng">
            <a:solidFill>
              <a:srgbClr val="000000"/>
            </a:solidFill>
            <a:prstDash val="solid"/>
            <a:miter lim="400000"/>
            <a:headEnd type="none" w="sm" len="sm"/>
            <a:tailEnd type="triangle" w="med" len="med"/>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E5E5E"/>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237" name="Google Shape;237;p21"/>
          <p:cNvSpPr/>
          <p:nvPr/>
        </p:nvSpPr>
        <p:spPr>
          <a:xfrm>
            <a:off x="2755370" y="5462890"/>
            <a:ext cx="4967721" cy="1569308"/>
          </a:xfrm>
          <a:prstGeom prst="roundRect">
            <a:avLst>
              <a:gd name="adj" fmla="val 12139"/>
            </a:avLst>
          </a:prstGeom>
          <a:solidFill>
            <a:srgbClr val="FFFFFF"/>
          </a:solidFill>
          <a:ln w="1524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r>
              <a:rPr lang="en-US" sz="2800" i="0" u="none" strike="noStrike" cap="none" dirty="0">
                <a:solidFill>
                  <a:srgbClr val="000000"/>
                </a:solidFill>
                <a:latin typeface="Poppins"/>
                <a:ea typeface="Poppins"/>
                <a:cs typeface="Poppins"/>
                <a:sym typeface="Poppins"/>
              </a:rPr>
              <a:t>Re-subscribe or</a:t>
            </a:r>
            <a:br>
              <a:rPr lang="en-US" sz="2800" i="0" u="none" strike="noStrike" cap="none" dirty="0">
                <a:solidFill>
                  <a:srgbClr val="000000"/>
                </a:solidFill>
                <a:latin typeface="Poppins"/>
                <a:ea typeface="Poppins"/>
                <a:cs typeface="Poppins"/>
                <a:sym typeface="Poppins"/>
              </a:rPr>
            </a:br>
            <a:r>
              <a:rPr lang="en-US" sz="2800" i="0" u="none" strike="noStrike" cap="none" dirty="0">
                <a:solidFill>
                  <a:srgbClr val="000000"/>
                </a:solidFill>
                <a:latin typeface="Poppins"/>
                <a:ea typeface="Poppins"/>
                <a:cs typeface="Poppins"/>
                <a:sym typeface="Poppins"/>
              </a:rPr>
              <a:t>find new solution?</a:t>
            </a:r>
            <a:endParaRPr sz="1600" dirty="0">
              <a:solidFill>
                <a:schemeClr val="dk1"/>
              </a:solidFill>
              <a:latin typeface="Poppins"/>
              <a:ea typeface="Poppins"/>
              <a:cs typeface="Poppins"/>
              <a:sym typeface="Poppins"/>
            </a:endParaRPr>
          </a:p>
        </p:txBody>
      </p:sp>
      <p:pic>
        <p:nvPicPr>
          <p:cNvPr id="238" name="Google Shape;238;p21"/>
          <p:cNvPicPr preferRelativeResize="0"/>
          <p:nvPr/>
        </p:nvPicPr>
        <p:blipFill>
          <a:blip r:embed="rId3">
            <a:alphaModFix/>
          </a:blip>
          <a:stretch>
            <a:fillRect/>
          </a:stretch>
        </p:blipFill>
        <p:spPr>
          <a:xfrm>
            <a:off x="206425" y="6907925"/>
            <a:ext cx="10361723" cy="292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2"/>
          <p:cNvSpPr txBox="1"/>
          <p:nvPr/>
        </p:nvSpPr>
        <p:spPr>
          <a:xfrm>
            <a:off x="475869" y="1034110"/>
            <a:ext cx="9740072"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E62672"/>
                </a:solidFill>
                <a:latin typeface="Calibri"/>
                <a:ea typeface="Calibri"/>
                <a:cs typeface="Calibri"/>
                <a:sym typeface="Calibri"/>
              </a:rPr>
              <a:t>Change management</a:t>
            </a:r>
            <a:endParaRPr dirty="0"/>
          </a:p>
        </p:txBody>
      </p:sp>
      <p:sp>
        <p:nvSpPr>
          <p:cNvPr id="244" name="Google Shape;244;p22"/>
          <p:cNvSpPr txBox="1"/>
          <p:nvPr/>
        </p:nvSpPr>
        <p:spPr>
          <a:xfrm>
            <a:off x="1020970" y="2221659"/>
            <a:ext cx="8649869" cy="3894473"/>
          </a:xfrm>
          <a:prstGeom prst="rect">
            <a:avLst/>
          </a:prstGeom>
          <a:noFill/>
          <a:ln>
            <a:noFill/>
          </a:ln>
        </p:spPr>
        <p:txBody>
          <a:bodyPr spcFirstLastPara="1" wrap="square" lIns="50800" tIns="50800" rIns="50800" bIns="50800" anchor="t" anchorCtr="0">
            <a:noAutofit/>
          </a:bodyPr>
          <a:lstStyle/>
          <a:p>
            <a:pPr marL="251986" marR="0" lvl="0" indent="-251986" algn="l" rtl="0">
              <a:lnSpc>
                <a:spcPct val="100000"/>
              </a:lnSpc>
              <a:spcBef>
                <a:spcPts val="1102"/>
              </a:spcBef>
              <a:spcAft>
                <a:spcPts val="0"/>
              </a:spcAft>
              <a:buClr>
                <a:srgbClr val="535352"/>
              </a:buClr>
              <a:buSzPts val="2400"/>
              <a:buFont typeface="Arial"/>
              <a:buChar char="•"/>
            </a:pPr>
            <a:r>
              <a:rPr lang="en-US" sz="2400" dirty="0">
                <a:solidFill>
                  <a:srgbClr val="535352"/>
                </a:solidFill>
                <a:latin typeface="Calibri"/>
                <a:ea typeface="Calibri"/>
                <a:cs typeface="Calibri"/>
                <a:sym typeface="Calibri"/>
              </a:rPr>
              <a:t>The next slide shares eight principles/areas you should spend time on and consider and the implications of what can happen should you not consider them in your implementation of new technology.</a:t>
            </a:r>
            <a:endParaRPr dirty="0"/>
          </a:p>
          <a:p>
            <a:pPr marL="251986" marR="0" lvl="0" indent="-251986" algn="l" rtl="0">
              <a:lnSpc>
                <a:spcPct val="100000"/>
              </a:lnSpc>
              <a:spcBef>
                <a:spcPts val="1102"/>
              </a:spcBef>
              <a:spcAft>
                <a:spcPts val="0"/>
              </a:spcAft>
              <a:buClr>
                <a:srgbClr val="535352"/>
              </a:buClr>
              <a:buSzPts val="2400"/>
              <a:buFont typeface="Arial"/>
              <a:buChar char="•"/>
            </a:pPr>
            <a:r>
              <a:rPr lang="en-US" sz="2400" dirty="0">
                <a:solidFill>
                  <a:srgbClr val="535352"/>
                </a:solidFill>
                <a:latin typeface="Calibri"/>
                <a:ea typeface="Calibri"/>
                <a:cs typeface="Calibri"/>
                <a:sym typeface="Calibri"/>
              </a:rPr>
              <a:t>Consider each in turn and how you can make them work to support your implementation of your new technology.</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3"/>
          <p:cNvSpPr txBox="1"/>
          <p:nvPr/>
        </p:nvSpPr>
        <p:spPr>
          <a:xfrm>
            <a:off x="9485424" y="1829399"/>
            <a:ext cx="1045460" cy="420961"/>
          </a:xfrm>
          <a:prstGeom prst="rect">
            <a:avLst/>
          </a:prstGeom>
          <a:solidFill>
            <a:srgbClr val="70BF41"/>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000000"/>
                </a:solidFill>
                <a:latin typeface="Poppins"/>
                <a:ea typeface="Poppins"/>
                <a:cs typeface="Poppins"/>
                <a:sym typeface="Poppins"/>
              </a:rPr>
              <a:t>Ongoing success</a:t>
            </a:r>
            <a:endParaRPr sz="789">
              <a:solidFill>
                <a:schemeClr val="dk1"/>
              </a:solidFill>
              <a:latin typeface="Calibri"/>
              <a:ea typeface="Calibri"/>
              <a:cs typeface="Calibri"/>
              <a:sym typeface="Calibri"/>
            </a:endParaRPr>
          </a:p>
        </p:txBody>
      </p:sp>
      <p:sp>
        <p:nvSpPr>
          <p:cNvPr id="250" name="Google Shape;250;p23"/>
          <p:cNvSpPr txBox="1"/>
          <p:nvPr/>
        </p:nvSpPr>
        <p:spPr>
          <a:xfrm>
            <a:off x="9158953" y="4458333"/>
            <a:ext cx="150889" cy="220418"/>
          </a:xfrm>
          <a:prstGeom prst="rect">
            <a:avLst/>
          </a:prstGeom>
          <a:noFill/>
          <a:ln>
            <a:noFill/>
          </a:ln>
        </p:spPr>
        <p:txBody>
          <a:bodyPr spcFirstLastPara="1" wrap="square" lIns="22275" tIns="22275" rIns="22275" bIns="22275" anchor="ctr" anchorCtr="0">
            <a:spAutoFit/>
          </a:bodyPr>
          <a:lstStyle/>
          <a:p>
            <a:pPr marL="0" marR="0" lvl="0" indent="0" algn="ctr" rtl="0">
              <a:spcBef>
                <a:spcPts val="0"/>
              </a:spcBef>
              <a:spcAft>
                <a:spcPts val="0"/>
              </a:spcAft>
              <a:buNone/>
            </a:pPr>
            <a:r>
              <a:rPr lang="en-US" sz="1140" b="1">
                <a:solidFill>
                  <a:srgbClr val="000000"/>
                </a:solidFill>
                <a:latin typeface="Poppins"/>
                <a:ea typeface="Poppins"/>
                <a:cs typeface="Poppins"/>
                <a:sym typeface="Poppins"/>
              </a:rPr>
              <a:t>=</a:t>
            </a:r>
            <a:endParaRPr sz="789">
              <a:solidFill>
                <a:schemeClr val="dk1"/>
              </a:solidFill>
              <a:latin typeface="Calibri"/>
              <a:ea typeface="Calibri"/>
              <a:cs typeface="Calibri"/>
              <a:sym typeface="Calibri"/>
            </a:endParaRPr>
          </a:p>
        </p:txBody>
      </p:sp>
      <p:sp>
        <p:nvSpPr>
          <p:cNvPr id="251" name="Google Shape;251;p23"/>
          <p:cNvSpPr txBox="1"/>
          <p:nvPr/>
        </p:nvSpPr>
        <p:spPr>
          <a:xfrm>
            <a:off x="9148439" y="3456741"/>
            <a:ext cx="150889" cy="220418"/>
          </a:xfrm>
          <a:prstGeom prst="rect">
            <a:avLst/>
          </a:prstGeom>
          <a:noFill/>
          <a:ln>
            <a:noFill/>
          </a:ln>
        </p:spPr>
        <p:txBody>
          <a:bodyPr spcFirstLastPara="1" wrap="square" lIns="22275" tIns="22275" rIns="22275" bIns="22275" anchor="ctr" anchorCtr="0">
            <a:spAutoFit/>
          </a:bodyPr>
          <a:lstStyle/>
          <a:p>
            <a:pPr marL="0" marR="0" lvl="0" indent="0" algn="ctr" rtl="0">
              <a:spcBef>
                <a:spcPts val="0"/>
              </a:spcBef>
              <a:spcAft>
                <a:spcPts val="0"/>
              </a:spcAft>
              <a:buNone/>
            </a:pPr>
            <a:r>
              <a:rPr lang="en-US" sz="1140" b="1">
                <a:solidFill>
                  <a:srgbClr val="000000"/>
                </a:solidFill>
                <a:latin typeface="Poppins"/>
                <a:ea typeface="Poppins"/>
                <a:cs typeface="Poppins"/>
                <a:sym typeface="Poppins"/>
              </a:rPr>
              <a:t>=</a:t>
            </a:r>
            <a:endParaRPr sz="789">
              <a:solidFill>
                <a:schemeClr val="dk1"/>
              </a:solidFill>
              <a:latin typeface="Calibri"/>
              <a:ea typeface="Calibri"/>
              <a:cs typeface="Calibri"/>
              <a:sym typeface="Calibri"/>
            </a:endParaRPr>
          </a:p>
        </p:txBody>
      </p:sp>
      <p:sp>
        <p:nvSpPr>
          <p:cNvPr id="252" name="Google Shape;252;p23"/>
          <p:cNvSpPr txBox="1"/>
          <p:nvPr/>
        </p:nvSpPr>
        <p:spPr>
          <a:xfrm>
            <a:off x="9158953" y="3968590"/>
            <a:ext cx="150889" cy="220418"/>
          </a:xfrm>
          <a:prstGeom prst="rect">
            <a:avLst/>
          </a:prstGeom>
          <a:noFill/>
          <a:ln>
            <a:noFill/>
          </a:ln>
        </p:spPr>
        <p:txBody>
          <a:bodyPr spcFirstLastPara="1" wrap="square" lIns="22275" tIns="22275" rIns="22275" bIns="22275" anchor="ctr" anchorCtr="0">
            <a:spAutoFit/>
          </a:bodyPr>
          <a:lstStyle/>
          <a:p>
            <a:pPr marL="0" marR="0" lvl="0" indent="0" algn="ctr" rtl="0">
              <a:spcBef>
                <a:spcPts val="0"/>
              </a:spcBef>
              <a:spcAft>
                <a:spcPts val="0"/>
              </a:spcAft>
              <a:buNone/>
            </a:pPr>
            <a:r>
              <a:rPr lang="en-US" sz="1140" b="1" dirty="0">
                <a:solidFill>
                  <a:srgbClr val="000000"/>
                </a:solidFill>
                <a:latin typeface="Poppins"/>
                <a:ea typeface="Poppins"/>
                <a:cs typeface="Poppins"/>
                <a:sym typeface="Poppins"/>
              </a:rPr>
              <a:t>=</a:t>
            </a:r>
            <a:endParaRPr sz="789" dirty="0">
              <a:solidFill>
                <a:schemeClr val="dk1"/>
              </a:solidFill>
              <a:latin typeface="Calibri"/>
              <a:ea typeface="Calibri"/>
              <a:cs typeface="Calibri"/>
              <a:sym typeface="Calibri"/>
            </a:endParaRPr>
          </a:p>
        </p:txBody>
      </p:sp>
      <p:sp>
        <p:nvSpPr>
          <p:cNvPr id="253" name="Google Shape;253;p23"/>
          <p:cNvSpPr txBox="1"/>
          <p:nvPr/>
        </p:nvSpPr>
        <p:spPr>
          <a:xfrm>
            <a:off x="9158953" y="2944892"/>
            <a:ext cx="150889" cy="220418"/>
          </a:xfrm>
          <a:prstGeom prst="rect">
            <a:avLst/>
          </a:prstGeom>
          <a:noFill/>
          <a:ln>
            <a:noFill/>
          </a:ln>
        </p:spPr>
        <p:txBody>
          <a:bodyPr spcFirstLastPara="1" wrap="square" lIns="22275" tIns="22275" rIns="22275" bIns="22275" anchor="ctr" anchorCtr="0">
            <a:spAutoFit/>
          </a:bodyPr>
          <a:lstStyle/>
          <a:p>
            <a:pPr marL="0" marR="0" lvl="0" indent="0" algn="ctr" rtl="0">
              <a:spcBef>
                <a:spcPts val="0"/>
              </a:spcBef>
              <a:spcAft>
                <a:spcPts val="0"/>
              </a:spcAft>
              <a:buNone/>
            </a:pPr>
            <a:r>
              <a:rPr lang="en-US" sz="1140" b="1">
                <a:solidFill>
                  <a:srgbClr val="000000"/>
                </a:solidFill>
                <a:latin typeface="Poppins"/>
                <a:ea typeface="Poppins"/>
                <a:cs typeface="Poppins"/>
                <a:sym typeface="Poppins"/>
              </a:rPr>
              <a:t>=</a:t>
            </a:r>
            <a:endParaRPr sz="789">
              <a:solidFill>
                <a:schemeClr val="dk1"/>
              </a:solidFill>
              <a:latin typeface="Calibri"/>
              <a:ea typeface="Calibri"/>
              <a:cs typeface="Calibri"/>
              <a:sym typeface="Calibri"/>
            </a:endParaRPr>
          </a:p>
        </p:txBody>
      </p:sp>
      <p:sp>
        <p:nvSpPr>
          <p:cNvPr id="254" name="Google Shape;254;p23"/>
          <p:cNvSpPr txBox="1"/>
          <p:nvPr/>
        </p:nvSpPr>
        <p:spPr>
          <a:xfrm>
            <a:off x="9158953" y="1929671"/>
            <a:ext cx="150889" cy="220418"/>
          </a:xfrm>
          <a:prstGeom prst="rect">
            <a:avLst/>
          </a:prstGeom>
          <a:noFill/>
          <a:ln>
            <a:noFill/>
          </a:ln>
        </p:spPr>
        <p:txBody>
          <a:bodyPr spcFirstLastPara="1" wrap="square" lIns="22275" tIns="22275" rIns="22275" bIns="22275" anchor="ctr" anchorCtr="0">
            <a:spAutoFit/>
          </a:bodyPr>
          <a:lstStyle/>
          <a:p>
            <a:pPr marL="0" marR="0" lvl="0" indent="0" algn="ctr" rtl="0">
              <a:spcBef>
                <a:spcPts val="0"/>
              </a:spcBef>
              <a:spcAft>
                <a:spcPts val="0"/>
              </a:spcAft>
              <a:buNone/>
            </a:pPr>
            <a:r>
              <a:rPr lang="en-US" sz="1140" b="1">
                <a:solidFill>
                  <a:srgbClr val="000000"/>
                </a:solidFill>
                <a:latin typeface="Poppins"/>
                <a:ea typeface="Poppins"/>
                <a:cs typeface="Poppins"/>
                <a:sym typeface="Poppins"/>
              </a:rPr>
              <a:t>=</a:t>
            </a:r>
            <a:endParaRPr sz="789">
              <a:solidFill>
                <a:schemeClr val="dk1"/>
              </a:solidFill>
              <a:latin typeface="Calibri"/>
              <a:ea typeface="Calibri"/>
              <a:cs typeface="Calibri"/>
              <a:sym typeface="Calibri"/>
            </a:endParaRPr>
          </a:p>
        </p:txBody>
      </p:sp>
      <p:sp>
        <p:nvSpPr>
          <p:cNvPr id="255" name="Google Shape;255;p23"/>
          <p:cNvSpPr txBox="1"/>
          <p:nvPr/>
        </p:nvSpPr>
        <p:spPr>
          <a:xfrm>
            <a:off x="6802317" y="1840274"/>
            <a:ext cx="1045460" cy="423218"/>
          </a:xfrm>
          <a:prstGeom prst="rect">
            <a:avLst/>
          </a:prstGeom>
          <a:solidFill>
            <a:srgbClr val="A37512"/>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Measurement</a:t>
            </a:r>
            <a:endParaRPr sz="789">
              <a:solidFill>
                <a:schemeClr val="dk1"/>
              </a:solidFill>
              <a:latin typeface="Calibri"/>
              <a:ea typeface="Calibri"/>
              <a:cs typeface="Calibri"/>
              <a:sym typeface="Calibri"/>
            </a:endParaRPr>
          </a:p>
        </p:txBody>
      </p:sp>
      <p:sp>
        <p:nvSpPr>
          <p:cNvPr id="256" name="Google Shape;256;p23"/>
          <p:cNvSpPr txBox="1"/>
          <p:nvPr/>
        </p:nvSpPr>
        <p:spPr>
          <a:xfrm>
            <a:off x="3481622" y="1840274"/>
            <a:ext cx="1045461" cy="423218"/>
          </a:xfrm>
          <a:prstGeom prst="rect">
            <a:avLst/>
          </a:prstGeom>
          <a:solidFill>
            <a:srgbClr val="51A7F9"/>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Sustainable</a:t>
            </a:r>
            <a:endParaRPr sz="789">
              <a:solidFill>
                <a:schemeClr val="dk1"/>
              </a:solidFill>
              <a:latin typeface="Calibri"/>
              <a:ea typeface="Calibri"/>
              <a:cs typeface="Calibri"/>
              <a:sym typeface="Calibri"/>
            </a:endParaRPr>
          </a:p>
        </p:txBody>
      </p:sp>
      <p:sp>
        <p:nvSpPr>
          <p:cNvPr id="257" name="Google Shape;257;p23"/>
          <p:cNvSpPr txBox="1"/>
          <p:nvPr/>
        </p:nvSpPr>
        <p:spPr>
          <a:xfrm>
            <a:off x="4588521" y="1840274"/>
            <a:ext cx="1045460" cy="423218"/>
          </a:xfrm>
          <a:prstGeom prst="rect">
            <a:avLst/>
          </a:prstGeom>
          <a:solidFill>
            <a:srgbClr val="DE6A10"/>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Environment</a:t>
            </a:r>
            <a:endParaRPr sz="789">
              <a:solidFill>
                <a:schemeClr val="dk1"/>
              </a:solidFill>
              <a:latin typeface="Calibri"/>
              <a:ea typeface="Calibri"/>
              <a:cs typeface="Calibri"/>
              <a:sym typeface="Calibri"/>
            </a:endParaRPr>
          </a:p>
        </p:txBody>
      </p:sp>
      <p:sp>
        <p:nvSpPr>
          <p:cNvPr id="258" name="Google Shape;258;p23"/>
          <p:cNvSpPr txBox="1"/>
          <p:nvPr/>
        </p:nvSpPr>
        <p:spPr>
          <a:xfrm>
            <a:off x="2374725" y="1840274"/>
            <a:ext cx="1045460" cy="423218"/>
          </a:xfrm>
          <a:prstGeom prst="rect">
            <a:avLst/>
          </a:prstGeom>
          <a:solidFill>
            <a:srgbClr val="773F9B"/>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Team</a:t>
            </a:r>
            <a:endParaRPr sz="789">
              <a:solidFill>
                <a:schemeClr val="dk1"/>
              </a:solidFill>
              <a:latin typeface="Calibri"/>
              <a:ea typeface="Calibri"/>
              <a:cs typeface="Calibri"/>
              <a:sym typeface="Calibri"/>
            </a:endParaRPr>
          </a:p>
        </p:txBody>
      </p:sp>
      <p:sp>
        <p:nvSpPr>
          <p:cNvPr id="259" name="Google Shape;259;p23"/>
          <p:cNvSpPr txBox="1"/>
          <p:nvPr/>
        </p:nvSpPr>
        <p:spPr>
          <a:xfrm>
            <a:off x="1267827" y="1840274"/>
            <a:ext cx="1045460" cy="423218"/>
          </a:xfrm>
          <a:prstGeom prst="rect">
            <a:avLst/>
          </a:prstGeom>
          <a:solidFill>
            <a:srgbClr val="C82506"/>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Community</a:t>
            </a:r>
            <a:endParaRPr sz="789">
              <a:solidFill>
                <a:schemeClr val="dk1"/>
              </a:solidFill>
              <a:latin typeface="Calibri"/>
              <a:ea typeface="Calibri"/>
              <a:cs typeface="Calibri"/>
              <a:sym typeface="Calibri"/>
            </a:endParaRPr>
          </a:p>
        </p:txBody>
      </p:sp>
      <p:sp>
        <p:nvSpPr>
          <p:cNvPr id="260" name="Google Shape;260;p23"/>
          <p:cNvSpPr txBox="1"/>
          <p:nvPr/>
        </p:nvSpPr>
        <p:spPr>
          <a:xfrm>
            <a:off x="160929" y="1840274"/>
            <a:ext cx="1045460" cy="423218"/>
          </a:xfrm>
          <a:prstGeom prst="rect">
            <a:avLst/>
          </a:prstGeom>
          <a:solidFill>
            <a:srgbClr val="0365C0"/>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dirty="0">
                <a:solidFill>
                  <a:srgbClr val="FFFFFF"/>
                </a:solidFill>
                <a:latin typeface="Poppins"/>
                <a:ea typeface="Poppins"/>
                <a:cs typeface="Poppins"/>
                <a:sym typeface="Poppins"/>
              </a:rPr>
              <a:t>Vision</a:t>
            </a:r>
            <a:endParaRPr sz="789" dirty="0">
              <a:solidFill>
                <a:schemeClr val="dk1"/>
              </a:solidFill>
              <a:latin typeface="Calibri"/>
              <a:ea typeface="Calibri"/>
              <a:cs typeface="Calibri"/>
              <a:sym typeface="Calibri"/>
            </a:endParaRPr>
          </a:p>
        </p:txBody>
      </p:sp>
      <p:sp>
        <p:nvSpPr>
          <p:cNvPr id="261" name="Google Shape;261;p23"/>
          <p:cNvSpPr txBox="1"/>
          <p:nvPr/>
        </p:nvSpPr>
        <p:spPr>
          <a:xfrm>
            <a:off x="5695419" y="1840274"/>
            <a:ext cx="1045460" cy="423218"/>
          </a:xfrm>
          <a:prstGeom prst="rect">
            <a:avLst/>
          </a:prstGeom>
          <a:solidFill>
            <a:srgbClr val="00882B"/>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CPD</a:t>
            </a:r>
            <a:endParaRPr sz="789">
              <a:solidFill>
                <a:schemeClr val="dk1"/>
              </a:solidFill>
              <a:latin typeface="Calibri"/>
              <a:ea typeface="Calibri"/>
              <a:cs typeface="Calibri"/>
              <a:sym typeface="Calibri"/>
            </a:endParaRPr>
          </a:p>
        </p:txBody>
      </p:sp>
      <p:sp>
        <p:nvSpPr>
          <p:cNvPr id="262" name="Google Shape;262;p23"/>
          <p:cNvSpPr txBox="1"/>
          <p:nvPr/>
        </p:nvSpPr>
        <p:spPr>
          <a:xfrm>
            <a:off x="7909215" y="1840274"/>
            <a:ext cx="1045460" cy="423218"/>
          </a:xfrm>
          <a:prstGeom prst="rect">
            <a:avLst/>
          </a:prstGeom>
          <a:solidFill>
            <a:srgbClr val="861001"/>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Learning</a:t>
            </a:r>
            <a:endParaRPr sz="789">
              <a:solidFill>
                <a:schemeClr val="dk1"/>
              </a:solidFill>
              <a:latin typeface="Calibri"/>
              <a:ea typeface="Calibri"/>
              <a:cs typeface="Calibri"/>
              <a:sym typeface="Calibri"/>
            </a:endParaRPr>
          </a:p>
        </p:txBody>
      </p:sp>
      <p:sp>
        <p:nvSpPr>
          <p:cNvPr id="263" name="Google Shape;263;p23"/>
          <p:cNvSpPr txBox="1"/>
          <p:nvPr/>
        </p:nvSpPr>
        <p:spPr>
          <a:xfrm>
            <a:off x="6809987" y="2843492"/>
            <a:ext cx="1045460" cy="423218"/>
          </a:xfrm>
          <a:prstGeom prst="rect">
            <a:avLst/>
          </a:prstGeom>
          <a:solidFill>
            <a:srgbClr val="FFD0E8"/>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000000"/>
                </a:solidFill>
                <a:latin typeface="Poppins"/>
                <a:ea typeface="Poppins"/>
                <a:cs typeface="Poppins"/>
                <a:sym typeface="Poppins"/>
              </a:rPr>
              <a:t>Missing</a:t>
            </a:r>
            <a:endParaRPr sz="789">
              <a:solidFill>
                <a:schemeClr val="dk1"/>
              </a:solidFill>
              <a:latin typeface="Calibri"/>
              <a:ea typeface="Calibri"/>
              <a:cs typeface="Calibri"/>
              <a:sym typeface="Calibri"/>
            </a:endParaRPr>
          </a:p>
        </p:txBody>
      </p:sp>
      <p:sp>
        <p:nvSpPr>
          <p:cNvPr id="264" name="Google Shape;264;p23"/>
          <p:cNvSpPr txBox="1"/>
          <p:nvPr/>
        </p:nvSpPr>
        <p:spPr>
          <a:xfrm>
            <a:off x="3489293" y="2843492"/>
            <a:ext cx="1045460" cy="423218"/>
          </a:xfrm>
          <a:prstGeom prst="rect">
            <a:avLst/>
          </a:prstGeom>
          <a:solidFill>
            <a:srgbClr val="51A7F9"/>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Sustainable</a:t>
            </a:r>
            <a:endParaRPr sz="789">
              <a:solidFill>
                <a:schemeClr val="dk1"/>
              </a:solidFill>
              <a:latin typeface="Calibri"/>
              <a:ea typeface="Calibri"/>
              <a:cs typeface="Calibri"/>
              <a:sym typeface="Calibri"/>
            </a:endParaRPr>
          </a:p>
        </p:txBody>
      </p:sp>
      <p:sp>
        <p:nvSpPr>
          <p:cNvPr id="265" name="Google Shape;265;p23"/>
          <p:cNvSpPr txBox="1"/>
          <p:nvPr/>
        </p:nvSpPr>
        <p:spPr>
          <a:xfrm>
            <a:off x="4596190" y="2843492"/>
            <a:ext cx="1045460" cy="423218"/>
          </a:xfrm>
          <a:prstGeom prst="rect">
            <a:avLst/>
          </a:prstGeom>
          <a:solidFill>
            <a:srgbClr val="DE6A10"/>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Environment</a:t>
            </a:r>
            <a:endParaRPr sz="789">
              <a:solidFill>
                <a:schemeClr val="dk1"/>
              </a:solidFill>
              <a:latin typeface="Calibri"/>
              <a:ea typeface="Calibri"/>
              <a:cs typeface="Calibri"/>
              <a:sym typeface="Calibri"/>
            </a:endParaRPr>
          </a:p>
        </p:txBody>
      </p:sp>
      <p:sp>
        <p:nvSpPr>
          <p:cNvPr id="266" name="Google Shape;266;p23"/>
          <p:cNvSpPr txBox="1"/>
          <p:nvPr/>
        </p:nvSpPr>
        <p:spPr>
          <a:xfrm>
            <a:off x="2382394" y="2843492"/>
            <a:ext cx="1045460" cy="423218"/>
          </a:xfrm>
          <a:prstGeom prst="rect">
            <a:avLst/>
          </a:prstGeom>
          <a:solidFill>
            <a:srgbClr val="773F9B"/>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Team</a:t>
            </a:r>
            <a:endParaRPr sz="789">
              <a:solidFill>
                <a:schemeClr val="dk1"/>
              </a:solidFill>
              <a:latin typeface="Calibri"/>
              <a:ea typeface="Calibri"/>
              <a:cs typeface="Calibri"/>
              <a:sym typeface="Calibri"/>
            </a:endParaRPr>
          </a:p>
        </p:txBody>
      </p:sp>
      <p:sp>
        <p:nvSpPr>
          <p:cNvPr id="267" name="Google Shape;267;p23"/>
          <p:cNvSpPr txBox="1"/>
          <p:nvPr/>
        </p:nvSpPr>
        <p:spPr>
          <a:xfrm>
            <a:off x="1275495" y="2843492"/>
            <a:ext cx="1045461" cy="423218"/>
          </a:xfrm>
          <a:prstGeom prst="rect">
            <a:avLst/>
          </a:prstGeom>
          <a:solidFill>
            <a:srgbClr val="C82506"/>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Community</a:t>
            </a:r>
            <a:endParaRPr sz="789">
              <a:solidFill>
                <a:schemeClr val="dk1"/>
              </a:solidFill>
              <a:latin typeface="Calibri"/>
              <a:ea typeface="Calibri"/>
              <a:cs typeface="Calibri"/>
              <a:sym typeface="Calibri"/>
            </a:endParaRPr>
          </a:p>
        </p:txBody>
      </p:sp>
      <p:sp>
        <p:nvSpPr>
          <p:cNvPr id="268" name="Google Shape;268;p23"/>
          <p:cNvSpPr txBox="1"/>
          <p:nvPr/>
        </p:nvSpPr>
        <p:spPr>
          <a:xfrm>
            <a:off x="168598" y="2843492"/>
            <a:ext cx="1045460" cy="423218"/>
          </a:xfrm>
          <a:prstGeom prst="rect">
            <a:avLst/>
          </a:prstGeom>
          <a:solidFill>
            <a:srgbClr val="0365C0"/>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dirty="0">
                <a:solidFill>
                  <a:srgbClr val="FFFFFF"/>
                </a:solidFill>
                <a:latin typeface="Poppins"/>
                <a:ea typeface="Poppins"/>
                <a:cs typeface="Poppins"/>
                <a:sym typeface="Poppins"/>
              </a:rPr>
              <a:t>Vision</a:t>
            </a:r>
            <a:endParaRPr sz="789" dirty="0">
              <a:solidFill>
                <a:schemeClr val="dk1"/>
              </a:solidFill>
              <a:latin typeface="Calibri"/>
              <a:ea typeface="Calibri"/>
              <a:cs typeface="Calibri"/>
              <a:sym typeface="Calibri"/>
            </a:endParaRPr>
          </a:p>
        </p:txBody>
      </p:sp>
      <p:sp>
        <p:nvSpPr>
          <p:cNvPr id="269" name="Google Shape;269;p23"/>
          <p:cNvSpPr txBox="1"/>
          <p:nvPr/>
        </p:nvSpPr>
        <p:spPr>
          <a:xfrm>
            <a:off x="5703088" y="2843492"/>
            <a:ext cx="1045460" cy="423218"/>
          </a:xfrm>
          <a:prstGeom prst="rect">
            <a:avLst/>
          </a:prstGeom>
          <a:solidFill>
            <a:srgbClr val="00882B"/>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CPD</a:t>
            </a:r>
            <a:endParaRPr sz="789">
              <a:solidFill>
                <a:schemeClr val="dk1"/>
              </a:solidFill>
              <a:latin typeface="Calibri"/>
              <a:ea typeface="Calibri"/>
              <a:cs typeface="Calibri"/>
              <a:sym typeface="Calibri"/>
            </a:endParaRPr>
          </a:p>
        </p:txBody>
      </p:sp>
      <p:sp>
        <p:nvSpPr>
          <p:cNvPr id="270" name="Google Shape;270;p23"/>
          <p:cNvSpPr txBox="1"/>
          <p:nvPr/>
        </p:nvSpPr>
        <p:spPr>
          <a:xfrm>
            <a:off x="7916885" y="2843492"/>
            <a:ext cx="1045460" cy="423218"/>
          </a:xfrm>
          <a:prstGeom prst="rect">
            <a:avLst/>
          </a:prstGeom>
          <a:solidFill>
            <a:srgbClr val="861001"/>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Learning</a:t>
            </a:r>
            <a:endParaRPr sz="789">
              <a:solidFill>
                <a:schemeClr val="dk1"/>
              </a:solidFill>
              <a:latin typeface="Calibri"/>
              <a:ea typeface="Calibri"/>
              <a:cs typeface="Calibri"/>
              <a:sym typeface="Calibri"/>
            </a:endParaRPr>
          </a:p>
        </p:txBody>
      </p:sp>
      <p:sp>
        <p:nvSpPr>
          <p:cNvPr id="271" name="Google Shape;271;p23"/>
          <p:cNvSpPr txBox="1"/>
          <p:nvPr/>
        </p:nvSpPr>
        <p:spPr>
          <a:xfrm>
            <a:off x="6809986" y="3353503"/>
            <a:ext cx="1045460" cy="423218"/>
          </a:xfrm>
          <a:prstGeom prst="rect">
            <a:avLst/>
          </a:prstGeom>
          <a:solidFill>
            <a:srgbClr val="A37512"/>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Measurement</a:t>
            </a:r>
            <a:endParaRPr sz="789">
              <a:solidFill>
                <a:schemeClr val="dk1"/>
              </a:solidFill>
              <a:latin typeface="Calibri"/>
              <a:ea typeface="Calibri"/>
              <a:cs typeface="Calibri"/>
              <a:sym typeface="Calibri"/>
            </a:endParaRPr>
          </a:p>
        </p:txBody>
      </p:sp>
      <p:sp>
        <p:nvSpPr>
          <p:cNvPr id="272" name="Google Shape;272;p23"/>
          <p:cNvSpPr txBox="1"/>
          <p:nvPr/>
        </p:nvSpPr>
        <p:spPr>
          <a:xfrm>
            <a:off x="3489293" y="3353503"/>
            <a:ext cx="1045460" cy="423218"/>
          </a:xfrm>
          <a:prstGeom prst="rect">
            <a:avLst/>
          </a:prstGeom>
          <a:solidFill>
            <a:srgbClr val="51A7F9"/>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Sustainable</a:t>
            </a:r>
            <a:endParaRPr sz="789">
              <a:solidFill>
                <a:schemeClr val="dk1"/>
              </a:solidFill>
              <a:latin typeface="Calibri"/>
              <a:ea typeface="Calibri"/>
              <a:cs typeface="Calibri"/>
              <a:sym typeface="Calibri"/>
            </a:endParaRPr>
          </a:p>
        </p:txBody>
      </p:sp>
      <p:sp>
        <p:nvSpPr>
          <p:cNvPr id="273" name="Google Shape;273;p23"/>
          <p:cNvSpPr txBox="1"/>
          <p:nvPr/>
        </p:nvSpPr>
        <p:spPr>
          <a:xfrm>
            <a:off x="4596190" y="3353503"/>
            <a:ext cx="1045460" cy="423218"/>
          </a:xfrm>
          <a:prstGeom prst="rect">
            <a:avLst/>
          </a:prstGeom>
          <a:solidFill>
            <a:srgbClr val="DE6A10"/>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Environment</a:t>
            </a:r>
            <a:endParaRPr sz="789">
              <a:solidFill>
                <a:schemeClr val="dk1"/>
              </a:solidFill>
              <a:latin typeface="Calibri"/>
              <a:ea typeface="Calibri"/>
              <a:cs typeface="Calibri"/>
              <a:sym typeface="Calibri"/>
            </a:endParaRPr>
          </a:p>
        </p:txBody>
      </p:sp>
      <p:sp>
        <p:nvSpPr>
          <p:cNvPr id="274" name="Google Shape;274;p23"/>
          <p:cNvSpPr txBox="1"/>
          <p:nvPr/>
        </p:nvSpPr>
        <p:spPr>
          <a:xfrm>
            <a:off x="2382394" y="3353503"/>
            <a:ext cx="1045460" cy="423218"/>
          </a:xfrm>
          <a:prstGeom prst="rect">
            <a:avLst/>
          </a:prstGeom>
          <a:solidFill>
            <a:srgbClr val="773F9B"/>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Team</a:t>
            </a:r>
            <a:endParaRPr sz="789">
              <a:solidFill>
                <a:schemeClr val="dk1"/>
              </a:solidFill>
              <a:latin typeface="Calibri"/>
              <a:ea typeface="Calibri"/>
              <a:cs typeface="Calibri"/>
              <a:sym typeface="Calibri"/>
            </a:endParaRPr>
          </a:p>
        </p:txBody>
      </p:sp>
      <p:sp>
        <p:nvSpPr>
          <p:cNvPr id="275" name="Google Shape;275;p23"/>
          <p:cNvSpPr txBox="1"/>
          <p:nvPr/>
        </p:nvSpPr>
        <p:spPr>
          <a:xfrm>
            <a:off x="1275496" y="3353503"/>
            <a:ext cx="1045460" cy="423218"/>
          </a:xfrm>
          <a:prstGeom prst="rect">
            <a:avLst/>
          </a:prstGeom>
          <a:solidFill>
            <a:srgbClr val="C82506"/>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Community</a:t>
            </a:r>
            <a:endParaRPr sz="789">
              <a:solidFill>
                <a:schemeClr val="dk1"/>
              </a:solidFill>
              <a:latin typeface="Calibri"/>
              <a:ea typeface="Calibri"/>
              <a:cs typeface="Calibri"/>
              <a:sym typeface="Calibri"/>
            </a:endParaRPr>
          </a:p>
        </p:txBody>
      </p:sp>
      <p:sp>
        <p:nvSpPr>
          <p:cNvPr id="276" name="Google Shape;276;p23"/>
          <p:cNvSpPr txBox="1"/>
          <p:nvPr/>
        </p:nvSpPr>
        <p:spPr>
          <a:xfrm>
            <a:off x="168598" y="3353503"/>
            <a:ext cx="1045460" cy="423218"/>
          </a:xfrm>
          <a:prstGeom prst="rect">
            <a:avLst/>
          </a:prstGeom>
          <a:solidFill>
            <a:srgbClr val="0365C0"/>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dirty="0">
                <a:solidFill>
                  <a:srgbClr val="FFFFFF"/>
                </a:solidFill>
                <a:latin typeface="Poppins"/>
                <a:ea typeface="Poppins"/>
                <a:cs typeface="Poppins"/>
                <a:sym typeface="Poppins"/>
              </a:rPr>
              <a:t>Vision</a:t>
            </a:r>
            <a:endParaRPr sz="789" dirty="0">
              <a:solidFill>
                <a:schemeClr val="dk1"/>
              </a:solidFill>
              <a:latin typeface="Calibri"/>
              <a:ea typeface="Calibri"/>
              <a:cs typeface="Calibri"/>
              <a:sym typeface="Calibri"/>
            </a:endParaRPr>
          </a:p>
        </p:txBody>
      </p:sp>
      <p:sp>
        <p:nvSpPr>
          <p:cNvPr id="277" name="Google Shape;277;p23"/>
          <p:cNvSpPr txBox="1"/>
          <p:nvPr/>
        </p:nvSpPr>
        <p:spPr>
          <a:xfrm>
            <a:off x="5703088" y="3353503"/>
            <a:ext cx="1045460" cy="423218"/>
          </a:xfrm>
          <a:prstGeom prst="rect">
            <a:avLst/>
          </a:prstGeom>
          <a:solidFill>
            <a:srgbClr val="FFD0E8"/>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000000"/>
                </a:solidFill>
                <a:latin typeface="Poppins"/>
                <a:ea typeface="Poppins"/>
                <a:cs typeface="Poppins"/>
                <a:sym typeface="Poppins"/>
              </a:rPr>
              <a:t>Missing</a:t>
            </a:r>
            <a:endParaRPr sz="789">
              <a:solidFill>
                <a:schemeClr val="dk1"/>
              </a:solidFill>
              <a:latin typeface="Calibri"/>
              <a:ea typeface="Calibri"/>
              <a:cs typeface="Calibri"/>
              <a:sym typeface="Calibri"/>
            </a:endParaRPr>
          </a:p>
        </p:txBody>
      </p:sp>
      <p:sp>
        <p:nvSpPr>
          <p:cNvPr id="278" name="Google Shape;278;p23"/>
          <p:cNvSpPr txBox="1"/>
          <p:nvPr/>
        </p:nvSpPr>
        <p:spPr>
          <a:xfrm>
            <a:off x="7916883" y="3353503"/>
            <a:ext cx="1045461" cy="423218"/>
          </a:xfrm>
          <a:prstGeom prst="rect">
            <a:avLst/>
          </a:prstGeom>
          <a:solidFill>
            <a:srgbClr val="861001"/>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Learning</a:t>
            </a:r>
            <a:endParaRPr sz="789">
              <a:solidFill>
                <a:schemeClr val="dk1"/>
              </a:solidFill>
              <a:latin typeface="Calibri"/>
              <a:ea typeface="Calibri"/>
              <a:cs typeface="Calibri"/>
              <a:sym typeface="Calibri"/>
            </a:endParaRPr>
          </a:p>
        </p:txBody>
      </p:sp>
      <p:sp>
        <p:nvSpPr>
          <p:cNvPr id="279" name="Google Shape;279;p23"/>
          <p:cNvSpPr txBox="1"/>
          <p:nvPr/>
        </p:nvSpPr>
        <p:spPr>
          <a:xfrm>
            <a:off x="6809986" y="3863515"/>
            <a:ext cx="1045460" cy="423218"/>
          </a:xfrm>
          <a:prstGeom prst="rect">
            <a:avLst/>
          </a:prstGeom>
          <a:solidFill>
            <a:srgbClr val="A37512"/>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dirty="0">
                <a:solidFill>
                  <a:srgbClr val="FFFFFF"/>
                </a:solidFill>
                <a:latin typeface="Poppins"/>
                <a:ea typeface="Poppins"/>
                <a:cs typeface="Poppins"/>
                <a:sym typeface="Poppins"/>
              </a:rPr>
              <a:t>Measurement</a:t>
            </a:r>
            <a:endParaRPr sz="789" dirty="0">
              <a:solidFill>
                <a:schemeClr val="dk1"/>
              </a:solidFill>
              <a:latin typeface="Calibri"/>
              <a:ea typeface="Calibri"/>
              <a:cs typeface="Calibri"/>
              <a:sym typeface="Calibri"/>
            </a:endParaRPr>
          </a:p>
        </p:txBody>
      </p:sp>
      <p:sp>
        <p:nvSpPr>
          <p:cNvPr id="280" name="Google Shape;280;p23"/>
          <p:cNvSpPr txBox="1"/>
          <p:nvPr/>
        </p:nvSpPr>
        <p:spPr>
          <a:xfrm>
            <a:off x="3489293" y="3863515"/>
            <a:ext cx="1045460" cy="423218"/>
          </a:xfrm>
          <a:prstGeom prst="rect">
            <a:avLst/>
          </a:prstGeom>
          <a:solidFill>
            <a:srgbClr val="51A7F9"/>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dirty="0">
                <a:solidFill>
                  <a:srgbClr val="FFFFFF"/>
                </a:solidFill>
                <a:latin typeface="Poppins"/>
                <a:ea typeface="Poppins"/>
                <a:cs typeface="Poppins"/>
                <a:sym typeface="Poppins"/>
              </a:rPr>
              <a:t>Sustainable</a:t>
            </a:r>
            <a:endParaRPr sz="789" dirty="0">
              <a:solidFill>
                <a:schemeClr val="dk1"/>
              </a:solidFill>
              <a:latin typeface="Calibri"/>
              <a:ea typeface="Calibri"/>
              <a:cs typeface="Calibri"/>
              <a:sym typeface="Calibri"/>
            </a:endParaRPr>
          </a:p>
        </p:txBody>
      </p:sp>
      <p:sp>
        <p:nvSpPr>
          <p:cNvPr id="281" name="Google Shape;281;p23"/>
          <p:cNvSpPr txBox="1"/>
          <p:nvPr/>
        </p:nvSpPr>
        <p:spPr>
          <a:xfrm>
            <a:off x="4596190" y="3863515"/>
            <a:ext cx="1045460" cy="423218"/>
          </a:xfrm>
          <a:prstGeom prst="rect">
            <a:avLst/>
          </a:prstGeom>
          <a:solidFill>
            <a:srgbClr val="FFD0E8"/>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dirty="0">
                <a:solidFill>
                  <a:srgbClr val="000000"/>
                </a:solidFill>
                <a:latin typeface="Poppins"/>
                <a:ea typeface="Poppins"/>
                <a:cs typeface="Poppins"/>
                <a:sym typeface="Poppins"/>
              </a:rPr>
              <a:t>Missing</a:t>
            </a:r>
            <a:endParaRPr sz="789" dirty="0">
              <a:solidFill>
                <a:schemeClr val="dk1"/>
              </a:solidFill>
              <a:latin typeface="Calibri"/>
              <a:ea typeface="Calibri"/>
              <a:cs typeface="Calibri"/>
              <a:sym typeface="Calibri"/>
            </a:endParaRPr>
          </a:p>
        </p:txBody>
      </p:sp>
      <p:sp>
        <p:nvSpPr>
          <p:cNvPr id="282" name="Google Shape;282;p23"/>
          <p:cNvSpPr txBox="1"/>
          <p:nvPr/>
        </p:nvSpPr>
        <p:spPr>
          <a:xfrm>
            <a:off x="2382394" y="3863515"/>
            <a:ext cx="1045460" cy="423218"/>
          </a:xfrm>
          <a:prstGeom prst="rect">
            <a:avLst/>
          </a:prstGeom>
          <a:solidFill>
            <a:srgbClr val="773F9B"/>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Team</a:t>
            </a:r>
            <a:endParaRPr sz="789">
              <a:solidFill>
                <a:schemeClr val="dk1"/>
              </a:solidFill>
              <a:latin typeface="Calibri"/>
              <a:ea typeface="Calibri"/>
              <a:cs typeface="Calibri"/>
              <a:sym typeface="Calibri"/>
            </a:endParaRPr>
          </a:p>
        </p:txBody>
      </p:sp>
      <p:sp>
        <p:nvSpPr>
          <p:cNvPr id="283" name="Google Shape;283;p23"/>
          <p:cNvSpPr txBox="1"/>
          <p:nvPr/>
        </p:nvSpPr>
        <p:spPr>
          <a:xfrm>
            <a:off x="1275496" y="3863515"/>
            <a:ext cx="1045460" cy="423218"/>
          </a:xfrm>
          <a:prstGeom prst="rect">
            <a:avLst/>
          </a:prstGeom>
          <a:solidFill>
            <a:srgbClr val="C82506"/>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dirty="0">
                <a:solidFill>
                  <a:srgbClr val="FFFFFF"/>
                </a:solidFill>
                <a:latin typeface="Poppins"/>
                <a:ea typeface="Poppins"/>
                <a:cs typeface="Poppins"/>
                <a:sym typeface="Poppins"/>
              </a:rPr>
              <a:t>Community</a:t>
            </a:r>
            <a:endParaRPr sz="789" dirty="0">
              <a:solidFill>
                <a:schemeClr val="dk1"/>
              </a:solidFill>
              <a:latin typeface="Calibri"/>
              <a:ea typeface="Calibri"/>
              <a:cs typeface="Calibri"/>
              <a:sym typeface="Calibri"/>
            </a:endParaRPr>
          </a:p>
        </p:txBody>
      </p:sp>
      <p:sp>
        <p:nvSpPr>
          <p:cNvPr id="284" name="Google Shape;284;p23"/>
          <p:cNvSpPr txBox="1"/>
          <p:nvPr/>
        </p:nvSpPr>
        <p:spPr>
          <a:xfrm>
            <a:off x="168598" y="3863515"/>
            <a:ext cx="1045460" cy="423218"/>
          </a:xfrm>
          <a:prstGeom prst="rect">
            <a:avLst/>
          </a:prstGeom>
          <a:solidFill>
            <a:srgbClr val="0365C0"/>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dirty="0">
                <a:solidFill>
                  <a:srgbClr val="FFFFFF"/>
                </a:solidFill>
                <a:latin typeface="Poppins"/>
                <a:ea typeface="Poppins"/>
                <a:cs typeface="Poppins"/>
                <a:sym typeface="Poppins"/>
              </a:rPr>
              <a:t>Vision</a:t>
            </a:r>
            <a:endParaRPr sz="789" dirty="0">
              <a:solidFill>
                <a:schemeClr val="dk1"/>
              </a:solidFill>
              <a:latin typeface="Calibri"/>
              <a:ea typeface="Calibri"/>
              <a:cs typeface="Calibri"/>
              <a:sym typeface="Calibri"/>
            </a:endParaRPr>
          </a:p>
        </p:txBody>
      </p:sp>
      <p:sp>
        <p:nvSpPr>
          <p:cNvPr id="285" name="Google Shape;285;p23"/>
          <p:cNvSpPr txBox="1"/>
          <p:nvPr/>
        </p:nvSpPr>
        <p:spPr>
          <a:xfrm>
            <a:off x="5703088" y="3863515"/>
            <a:ext cx="1045460" cy="423218"/>
          </a:xfrm>
          <a:prstGeom prst="rect">
            <a:avLst/>
          </a:prstGeom>
          <a:solidFill>
            <a:srgbClr val="00882B"/>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dirty="0">
                <a:solidFill>
                  <a:srgbClr val="FFFFFF"/>
                </a:solidFill>
                <a:latin typeface="Poppins"/>
                <a:ea typeface="Poppins"/>
                <a:cs typeface="Poppins"/>
                <a:sym typeface="Poppins"/>
              </a:rPr>
              <a:t>CPD</a:t>
            </a:r>
            <a:endParaRPr sz="789" dirty="0">
              <a:solidFill>
                <a:schemeClr val="dk1"/>
              </a:solidFill>
              <a:latin typeface="Calibri"/>
              <a:ea typeface="Calibri"/>
              <a:cs typeface="Calibri"/>
              <a:sym typeface="Calibri"/>
            </a:endParaRPr>
          </a:p>
        </p:txBody>
      </p:sp>
      <p:sp>
        <p:nvSpPr>
          <p:cNvPr id="286" name="Google Shape;286;p23"/>
          <p:cNvSpPr txBox="1"/>
          <p:nvPr/>
        </p:nvSpPr>
        <p:spPr>
          <a:xfrm>
            <a:off x="7916883" y="3863515"/>
            <a:ext cx="1045461" cy="423218"/>
          </a:xfrm>
          <a:prstGeom prst="rect">
            <a:avLst/>
          </a:prstGeom>
          <a:solidFill>
            <a:srgbClr val="861001"/>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dirty="0">
                <a:solidFill>
                  <a:srgbClr val="FFFFFF"/>
                </a:solidFill>
                <a:latin typeface="Poppins"/>
                <a:ea typeface="Poppins"/>
                <a:cs typeface="Poppins"/>
                <a:sym typeface="Poppins"/>
              </a:rPr>
              <a:t>Learning</a:t>
            </a:r>
            <a:endParaRPr sz="789" dirty="0">
              <a:solidFill>
                <a:schemeClr val="dk1"/>
              </a:solidFill>
              <a:latin typeface="Calibri"/>
              <a:ea typeface="Calibri"/>
              <a:cs typeface="Calibri"/>
              <a:sym typeface="Calibri"/>
            </a:endParaRPr>
          </a:p>
        </p:txBody>
      </p:sp>
      <p:sp>
        <p:nvSpPr>
          <p:cNvPr id="287" name="Google Shape;287;p23"/>
          <p:cNvSpPr txBox="1"/>
          <p:nvPr/>
        </p:nvSpPr>
        <p:spPr>
          <a:xfrm>
            <a:off x="6802317" y="4368036"/>
            <a:ext cx="1045460" cy="423218"/>
          </a:xfrm>
          <a:prstGeom prst="rect">
            <a:avLst/>
          </a:prstGeom>
          <a:solidFill>
            <a:srgbClr val="A37512"/>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Measurement</a:t>
            </a:r>
            <a:endParaRPr sz="789">
              <a:solidFill>
                <a:schemeClr val="dk1"/>
              </a:solidFill>
              <a:latin typeface="Calibri"/>
              <a:ea typeface="Calibri"/>
              <a:cs typeface="Calibri"/>
              <a:sym typeface="Calibri"/>
            </a:endParaRPr>
          </a:p>
        </p:txBody>
      </p:sp>
      <p:sp>
        <p:nvSpPr>
          <p:cNvPr id="288" name="Google Shape;288;p23"/>
          <p:cNvSpPr txBox="1"/>
          <p:nvPr/>
        </p:nvSpPr>
        <p:spPr>
          <a:xfrm>
            <a:off x="3481622" y="4368036"/>
            <a:ext cx="1045461" cy="423218"/>
          </a:xfrm>
          <a:prstGeom prst="rect">
            <a:avLst/>
          </a:prstGeom>
          <a:solidFill>
            <a:srgbClr val="FFD0E8"/>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000000"/>
                </a:solidFill>
                <a:latin typeface="Poppins"/>
                <a:ea typeface="Poppins"/>
                <a:cs typeface="Poppins"/>
                <a:sym typeface="Poppins"/>
              </a:rPr>
              <a:t>Missing</a:t>
            </a:r>
            <a:endParaRPr sz="789">
              <a:solidFill>
                <a:schemeClr val="dk1"/>
              </a:solidFill>
              <a:latin typeface="Calibri"/>
              <a:ea typeface="Calibri"/>
              <a:cs typeface="Calibri"/>
              <a:sym typeface="Calibri"/>
            </a:endParaRPr>
          </a:p>
        </p:txBody>
      </p:sp>
      <p:sp>
        <p:nvSpPr>
          <p:cNvPr id="289" name="Google Shape;289;p23"/>
          <p:cNvSpPr txBox="1"/>
          <p:nvPr/>
        </p:nvSpPr>
        <p:spPr>
          <a:xfrm>
            <a:off x="4588521" y="4368036"/>
            <a:ext cx="1045460" cy="423218"/>
          </a:xfrm>
          <a:prstGeom prst="rect">
            <a:avLst/>
          </a:prstGeom>
          <a:solidFill>
            <a:srgbClr val="DE6A10"/>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Environment</a:t>
            </a:r>
            <a:endParaRPr sz="789">
              <a:solidFill>
                <a:schemeClr val="dk1"/>
              </a:solidFill>
              <a:latin typeface="Calibri"/>
              <a:ea typeface="Calibri"/>
              <a:cs typeface="Calibri"/>
              <a:sym typeface="Calibri"/>
            </a:endParaRPr>
          </a:p>
        </p:txBody>
      </p:sp>
      <p:sp>
        <p:nvSpPr>
          <p:cNvPr id="290" name="Google Shape;290;p23"/>
          <p:cNvSpPr txBox="1"/>
          <p:nvPr/>
        </p:nvSpPr>
        <p:spPr>
          <a:xfrm>
            <a:off x="2374725" y="4368036"/>
            <a:ext cx="1045460" cy="423218"/>
          </a:xfrm>
          <a:prstGeom prst="rect">
            <a:avLst/>
          </a:prstGeom>
          <a:solidFill>
            <a:srgbClr val="773F9B"/>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Team</a:t>
            </a:r>
            <a:endParaRPr sz="789">
              <a:solidFill>
                <a:schemeClr val="dk1"/>
              </a:solidFill>
              <a:latin typeface="Calibri"/>
              <a:ea typeface="Calibri"/>
              <a:cs typeface="Calibri"/>
              <a:sym typeface="Calibri"/>
            </a:endParaRPr>
          </a:p>
        </p:txBody>
      </p:sp>
      <p:sp>
        <p:nvSpPr>
          <p:cNvPr id="291" name="Google Shape;291;p23"/>
          <p:cNvSpPr txBox="1"/>
          <p:nvPr/>
        </p:nvSpPr>
        <p:spPr>
          <a:xfrm>
            <a:off x="1267826" y="4368036"/>
            <a:ext cx="1045461" cy="423218"/>
          </a:xfrm>
          <a:prstGeom prst="rect">
            <a:avLst/>
          </a:prstGeom>
          <a:solidFill>
            <a:srgbClr val="C82506"/>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Community</a:t>
            </a:r>
            <a:endParaRPr sz="789">
              <a:solidFill>
                <a:schemeClr val="dk1"/>
              </a:solidFill>
              <a:latin typeface="Calibri"/>
              <a:ea typeface="Calibri"/>
              <a:cs typeface="Calibri"/>
              <a:sym typeface="Calibri"/>
            </a:endParaRPr>
          </a:p>
        </p:txBody>
      </p:sp>
      <p:sp>
        <p:nvSpPr>
          <p:cNvPr id="292" name="Google Shape;292;p23"/>
          <p:cNvSpPr txBox="1"/>
          <p:nvPr/>
        </p:nvSpPr>
        <p:spPr>
          <a:xfrm>
            <a:off x="160929" y="4368036"/>
            <a:ext cx="1045460" cy="423218"/>
          </a:xfrm>
          <a:prstGeom prst="rect">
            <a:avLst/>
          </a:prstGeom>
          <a:solidFill>
            <a:srgbClr val="0365C0"/>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Vision</a:t>
            </a:r>
            <a:endParaRPr sz="789">
              <a:solidFill>
                <a:schemeClr val="dk1"/>
              </a:solidFill>
              <a:latin typeface="Calibri"/>
              <a:ea typeface="Calibri"/>
              <a:cs typeface="Calibri"/>
              <a:sym typeface="Calibri"/>
            </a:endParaRPr>
          </a:p>
        </p:txBody>
      </p:sp>
      <p:sp>
        <p:nvSpPr>
          <p:cNvPr id="293" name="Google Shape;293;p23"/>
          <p:cNvSpPr txBox="1"/>
          <p:nvPr/>
        </p:nvSpPr>
        <p:spPr>
          <a:xfrm>
            <a:off x="5695419" y="4368036"/>
            <a:ext cx="1045460" cy="423218"/>
          </a:xfrm>
          <a:prstGeom prst="rect">
            <a:avLst/>
          </a:prstGeom>
          <a:solidFill>
            <a:srgbClr val="00882B"/>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CPD</a:t>
            </a:r>
            <a:endParaRPr sz="789">
              <a:solidFill>
                <a:schemeClr val="dk1"/>
              </a:solidFill>
              <a:latin typeface="Calibri"/>
              <a:ea typeface="Calibri"/>
              <a:cs typeface="Calibri"/>
              <a:sym typeface="Calibri"/>
            </a:endParaRPr>
          </a:p>
        </p:txBody>
      </p:sp>
      <p:sp>
        <p:nvSpPr>
          <p:cNvPr id="294" name="Google Shape;294;p23"/>
          <p:cNvSpPr txBox="1"/>
          <p:nvPr/>
        </p:nvSpPr>
        <p:spPr>
          <a:xfrm>
            <a:off x="7909215" y="4368036"/>
            <a:ext cx="1045460" cy="423218"/>
          </a:xfrm>
          <a:prstGeom prst="rect">
            <a:avLst/>
          </a:prstGeom>
          <a:solidFill>
            <a:srgbClr val="861001"/>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Learning</a:t>
            </a:r>
            <a:endParaRPr sz="789">
              <a:solidFill>
                <a:schemeClr val="dk1"/>
              </a:solidFill>
              <a:latin typeface="Calibri"/>
              <a:ea typeface="Calibri"/>
              <a:cs typeface="Calibri"/>
              <a:sym typeface="Calibri"/>
            </a:endParaRPr>
          </a:p>
        </p:txBody>
      </p:sp>
      <p:sp>
        <p:nvSpPr>
          <p:cNvPr id="295" name="Google Shape;295;p23"/>
          <p:cNvSpPr txBox="1"/>
          <p:nvPr/>
        </p:nvSpPr>
        <p:spPr>
          <a:xfrm>
            <a:off x="6809987" y="4867880"/>
            <a:ext cx="1045460" cy="423218"/>
          </a:xfrm>
          <a:prstGeom prst="rect">
            <a:avLst/>
          </a:prstGeom>
          <a:solidFill>
            <a:srgbClr val="A37512"/>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Measurement</a:t>
            </a:r>
            <a:endParaRPr sz="789">
              <a:solidFill>
                <a:schemeClr val="dk1"/>
              </a:solidFill>
              <a:latin typeface="Calibri"/>
              <a:ea typeface="Calibri"/>
              <a:cs typeface="Calibri"/>
              <a:sym typeface="Calibri"/>
            </a:endParaRPr>
          </a:p>
        </p:txBody>
      </p:sp>
      <p:sp>
        <p:nvSpPr>
          <p:cNvPr id="296" name="Google Shape;296;p23"/>
          <p:cNvSpPr txBox="1"/>
          <p:nvPr/>
        </p:nvSpPr>
        <p:spPr>
          <a:xfrm>
            <a:off x="3489293" y="4867880"/>
            <a:ext cx="1045460" cy="423218"/>
          </a:xfrm>
          <a:prstGeom prst="rect">
            <a:avLst/>
          </a:prstGeom>
          <a:solidFill>
            <a:srgbClr val="51A7F9"/>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Sustainable</a:t>
            </a:r>
            <a:endParaRPr sz="789">
              <a:solidFill>
                <a:schemeClr val="dk1"/>
              </a:solidFill>
              <a:latin typeface="Calibri"/>
              <a:ea typeface="Calibri"/>
              <a:cs typeface="Calibri"/>
              <a:sym typeface="Calibri"/>
            </a:endParaRPr>
          </a:p>
        </p:txBody>
      </p:sp>
      <p:sp>
        <p:nvSpPr>
          <p:cNvPr id="297" name="Google Shape;297;p23"/>
          <p:cNvSpPr txBox="1"/>
          <p:nvPr/>
        </p:nvSpPr>
        <p:spPr>
          <a:xfrm>
            <a:off x="4596190" y="4867880"/>
            <a:ext cx="1045460" cy="423218"/>
          </a:xfrm>
          <a:prstGeom prst="rect">
            <a:avLst/>
          </a:prstGeom>
          <a:solidFill>
            <a:srgbClr val="DE6A10"/>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Environment</a:t>
            </a:r>
            <a:endParaRPr sz="789">
              <a:solidFill>
                <a:schemeClr val="dk1"/>
              </a:solidFill>
              <a:latin typeface="Calibri"/>
              <a:ea typeface="Calibri"/>
              <a:cs typeface="Calibri"/>
              <a:sym typeface="Calibri"/>
            </a:endParaRPr>
          </a:p>
        </p:txBody>
      </p:sp>
      <p:sp>
        <p:nvSpPr>
          <p:cNvPr id="298" name="Google Shape;298;p23"/>
          <p:cNvSpPr txBox="1"/>
          <p:nvPr/>
        </p:nvSpPr>
        <p:spPr>
          <a:xfrm>
            <a:off x="2382394" y="4867880"/>
            <a:ext cx="1045460" cy="423218"/>
          </a:xfrm>
          <a:prstGeom prst="rect">
            <a:avLst/>
          </a:prstGeom>
          <a:solidFill>
            <a:srgbClr val="FFD0E8"/>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000000"/>
                </a:solidFill>
                <a:latin typeface="Poppins"/>
                <a:ea typeface="Poppins"/>
                <a:cs typeface="Poppins"/>
                <a:sym typeface="Poppins"/>
              </a:rPr>
              <a:t>Missing</a:t>
            </a:r>
            <a:endParaRPr sz="789">
              <a:solidFill>
                <a:schemeClr val="dk1"/>
              </a:solidFill>
              <a:latin typeface="Calibri"/>
              <a:ea typeface="Calibri"/>
              <a:cs typeface="Calibri"/>
              <a:sym typeface="Calibri"/>
            </a:endParaRPr>
          </a:p>
        </p:txBody>
      </p:sp>
      <p:sp>
        <p:nvSpPr>
          <p:cNvPr id="299" name="Google Shape;299;p23"/>
          <p:cNvSpPr txBox="1"/>
          <p:nvPr/>
        </p:nvSpPr>
        <p:spPr>
          <a:xfrm>
            <a:off x="1275495" y="4867880"/>
            <a:ext cx="1045461" cy="423218"/>
          </a:xfrm>
          <a:prstGeom prst="rect">
            <a:avLst/>
          </a:prstGeom>
          <a:solidFill>
            <a:srgbClr val="C82506"/>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Community</a:t>
            </a:r>
            <a:endParaRPr sz="789">
              <a:solidFill>
                <a:schemeClr val="dk1"/>
              </a:solidFill>
              <a:latin typeface="Calibri"/>
              <a:ea typeface="Calibri"/>
              <a:cs typeface="Calibri"/>
              <a:sym typeface="Calibri"/>
            </a:endParaRPr>
          </a:p>
        </p:txBody>
      </p:sp>
      <p:sp>
        <p:nvSpPr>
          <p:cNvPr id="300" name="Google Shape;300;p23"/>
          <p:cNvSpPr txBox="1"/>
          <p:nvPr/>
        </p:nvSpPr>
        <p:spPr>
          <a:xfrm>
            <a:off x="168598" y="4867880"/>
            <a:ext cx="1045460" cy="423218"/>
          </a:xfrm>
          <a:prstGeom prst="rect">
            <a:avLst/>
          </a:prstGeom>
          <a:solidFill>
            <a:srgbClr val="0365C0"/>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Vision</a:t>
            </a:r>
            <a:endParaRPr sz="789">
              <a:solidFill>
                <a:schemeClr val="dk1"/>
              </a:solidFill>
              <a:latin typeface="Calibri"/>
              <a:ea typeface="Calibri"/>
              <a:cs typeface="Calibri"/>
              <a:sym typeface="Calibri"/>
            </a:endParaRPr>
          </a:p>
        </p:txBody>
      </p:sp>
      <p:sp>
        <p:nvSpPr>
          <p:cNvPr id="301" name="Google Shape;301;p23"/>
          <p:cNvSpPr txBox="1"/>
          <p:nvPr/>
        </p:nvSpPr>
        <p:spPr>
          <a:xfrm>
            <a:off x="5703088" y="4867880"/>
            <a:ext cx="1045460" cy="423218"/>
          </a:xfrm>
          <a:prstGeom prst="rect">
            <a:avLst/>
          </a:prstGeom>
          <a:solidFill>
            <a:srgbClr val="00882B"/>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CPD</a:t>
            </a:r>
            <a:endParaRPr sz="789">
              <a:solidFill>
                <a:schemeClr val="dk1"/>
              </a:solidFill>
              <a:latin typeface="Calibri"/>
              <a:ea typeface="Calibri"/>
              <a:cs typeface="Calibri"/>
              <a:sym typeface="Calibri"/>
            </a:endParaRPr>
          </a:p>
        </p:txBody>
      </p:sp>
      <p:sp>
        <p:nvSpPr>
          <p:cNvPr id="302" name="Google Shape;302;p23"/>
          <p:cNvSpPr txBox="1"/>
          <p:nvPr/>
        </p:nvSpPr>
        <p:spPr>
          <a:xfrm>
            <a:off x="7916885" y="4867880"/>
            <a:ext cx="1045460" cy="423218"/>
          </a:xfrm>
          <a:prstGeom prst="rect">
            <a:avLst/>
          </a:prstGeom>
          <a:solidFill>
            <a:srgbClr val="861001"/>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Learning</a:t>
            </a:r>
            <a:endParaRPr sz="789">
              <a:solidFill>
                <a:schemeClr val="dk1"/>
              </a:solidFill>
              <a:latin typeface="Calibri"/>
              <a:ea typeface="Calibri"/>
              <a:cs typeface="Calibri"/>
              <a:sym typeface="Calibri"/>
            </a:endParaRPr>
          </a:p>
        </p:txBody>
      </p:sp>
      <p:sp>
        <p:nvSpPr>
          <p:cNvPr id="303" name="Google Shape;303;p23"/>
          <p:cNvSpPr txBox="1"/>
          <p:nvPr/>
        </p:nvSpPr>
        <p:spPr>
          <a:xfrm>
            <a:off x="6809986" y="5377892"/>
            <a:ext cx="1045460" cy="423218"/>
          </a:xfrm>
          <a:prstGeom prst="rect">
            <a:avLst/>
          </a:prstGeom>
          <a:solidFill>
            <a:srgbClr val="A37512"/>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Measurement</a:t>
            </a:r>
            <a:endParaRPr sz="789">
              <a:solidFill>
                <a:schemeClr val="dk1"/>
              </a:solidFill>
              <a:latin typeface="Calibri"/>
              <a:ea typeface="Calibri"/>
              <a:cs typeface="Calibri"/>
              <a:sym typeface="Calibri"/>
            </a:endParaRPr>
          </a:p>
        </p:txBody>
      </p:sp>
      <p:sp>
        <p:nvSpPr>
          <p:cNvPr id="304" name="Google Shape;304;p23"/>
          <p:cNvSpPr txBox="1"/>
          <p:nvPr/>
        </p:nvSpPr>
        <p:spPr>
          <a:xfrm>
            <a:off x="3489293" y="5377892"/>
            <a:ext cx="1045460" cy="423218"/>
          </a:xfrm>
          <a:prstGeom prst="rect">
            <a:avLst/>
          </a:prstGeom>
          <a:solidFill>
            <a:srgbClr val="51A7F9"/>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dirty="0">
                <a:solidFill>
                  <a:srgbClr val="FFFFFF"/>
                </a:solidFill>
                <a:latin typeface="Poppins"/>
                <a:ea typeface="Poppins"/>
                <a:cs typeface="Poppins"/>
                <a:sym typeface="Poppins"/>
              </a:rPr>
              <a:t>Sustainable</a:t>
            </a:r>
            <a:endParaRPr sz="789" dirty="0">
              <a:solidFill>
                <a:schemeClr val="dk1"/>
              </a:solidFill>
              <a:latin typeface="Calibri"/>
              <a:ea typeface="Calibri"/>
              <a:cs typeface="Calibri"/>
              <a:sym typeface="Calibri"/>
            </a:endParaRPr>
          </a:p>
        </p:txBody>
      </p:sp>
      <p:sp>
        <p:nvSpPr>
          <p:cNvPr id="305" name="Google Shape;305;p23"/>
          <p:cNvSpPr txBox="1"/>
          <p:nvPr/>
        </p:nvSpPr>
        <p:spPr>
          <a:xfrm>
            <a:off x="4596190" y="5377892"/>
            <a:ext cx="1045460" cy="423218"/>
          </a:xfrm>
          <a:prstGeom prst="rect">
            <a:avLst/>
          </a:prstGeom>
          <a:solidFill>
            <a:srgbClr val="DE6A10"/>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Environment</a:t>
            </a:r>
            <a:endParaRPr sz="789">
              <a:solidFill>
                <a:schemeClr val="dk1"/>
              </a:solidFill>
              <a:latin typeface="Calibri"/>
              <a:ea typeface="Calibri"/>
              <a:cs typeface="Calibri"/>
              <a:sym typeface="Calibri"/>
            </a:endParaRPr>
          </a:p>
        </p:txBody>
      </p:sp>
      <p:sp>
        <p:nvSpPr>
          <p:cNvPr id="306" name="Google Shape;306;p23"/>
          <p:cNvSpPr txBox="1"/>
          <p:nvPr/>
        </p:nvSpPr>
        <p:spPr>
          <a:xfrm>
            <a:off x="2382394" y="5377892"/>
            <a:ext cx="1045460" cy="423218"/>
          </a:xfrm>
          <a:prstGeom prst="rect">
            <a:avLst/>
          </a:prstGeom>
          <a:solidFill>
            <a:srgbClr val="773F9B"/>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Team</a:t>
            </a:r>
            <a:endParaRPr sz="789">
              <a:solidFill>
                <a:schemeClr val="dk1"/>
              </a:solidFill>
              <a:latin typeface="Calibri"/>
              <a:ea typeface="Calibri"/>
              <a:cs typeface="Calibri"/>
              <a:sym typeface="Calibri"/>
            </a:endParaRPr>
          </a:p>
        </p:txBody>
      </p:sp>
      <p:sp>
        <p:nvSpPr>
          <p:cNvPr id="307" name="Google Shape;307;p23"/>
          <p:cNvSpPr txBox="1"/>
          <p:nvPr/>
        </p:nvSpPr>
        <p:spPr>
          <a:xfrm>
            <a:off x="1275496" y="5377892"/>
            <a:ext cx="1045460" cy="423218"/>
          </a:xfrm>
          <a:prstGeom prst="rect">
            <a:avLst/>
          </a:prstGeom>
          <a:solidFill>
            <a:srgbClr val="FFD0E8"/>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000000"/>
                </a:solidFill>
                <a:latin typeface="Poppins"/>
                <a:ea typeface="Poppins"/>
                <a:cs typeface="Poppins"/>
                <a:sym typeface="Poppins"/>
              </a:rPr>
              <a:t>Missing</a:t>
            </a:r>
            <a:endParaRPr sz="789">
              <a:solidFill>
                <a:schemeClr val="dk1"/>
              </a:solidFill>
              <a:latin typeface="Calibri"/>
              <a:ea typeface="Calibri"/>
              <a:cs typeface="Calibri"/>
              <a:sym typeface="Calibri"/>
            </a:endParaRPr>
          </a:p>
        </p:txBody>
      </p:sp>
      <p:sp>
        <p:nvSpPr>
          <p:cNvPr id="308" name="Google Shape;308;p23"/>
          <p:cNvSpPr txBox="1"/>
          <p:nvPr/>
        </p:nvSpPr>
        <p:spPr>
          <a:xfrm>
            <a:off x="168598" y="5377892"/>
            <a:ext cx="1045460" cy="423218"/>
          </a:xfrm>
          <a:prstGeom prst="rect">
            <a:avLst/>
          </a:prstGeom>
          <a:solidFill>
            <a:srgbClr val="0365C0"/>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Vision</a:t>
            </a:r>
            <a:endParaRPr sz="789">
              <a:solidFill>
                <a:schemeClr val="dk1"/>
              </a:solidFill>
              <a:latin typeface="Calibri"/>
              <a:ea typeface="Calibri"/>
              <a:cs typeface="Calibri"/>
              <a:sym typeface="Calibri"/>
            </a:endParaRPr>
          </a:p>
        </p:txBody>
      </p:sp>
      <p:sp>
        <p:nvSpPr>
          <p:cNvPr id="309" name="Google Shape;309;p23"/>
          <p:cNvSpPr txBox="1"/>
          <p:nvPr/>
        </p:nvSpPr>
        <p:spPr>
          <a:xfrm>
            <a:off x="5703088" y="5377892"/>
            <a:ext cx="1045460" cy="423218"/>
          </a:xfrm>
          <a:prstGeom prst="rect">
            <a:avLst/>
          </a:prstGeom>
          <a:solidFill>
            <a:srgbClr val="00882B"/>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CPD</a:t>
            </a:r>
            <a:endParaRPr sz="789">
              <a:solidFill>
                <a:schemeClr val="dk1"/>
              </a:solidFill>
              <a:latin typeface="Calibri"/>
              <a:ea typeface="Calibri"/>
              <a:cs typeface="Calibri"/>
              <a:sym typeface="Calibri"/>
            </a:endParaRPr>
          </a:p>
        </p:txBody>
      </p:sp>
      <p:sp>
        <p:nvSpPr>
          <p:cNvPr id="310" name="Google Shape;310;p23"/>
          <p:cNvSpPr txBox="1"/>
          <p:nvPr/>
        </p:nvSpPr>
        <p:spPr>
          <a:xfrm>
            <a:off x="7916883" y="5377892"/>
            <a:ext cx="1045461" cy="423218"/>
          </a:xfrm>
          <a:prstGeom prst="rect">
            <a:avLst/>
          </a:prstGeom>
          <a:solidFill>
            <a:srgbClr val="861001"/>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Learning</a:t>
            </a:r>
            <a:endParaRPr sz="789">
              <a:solidFill>
                <a:schemeClr val="dk1"/>
              </a:solidFill>
              <a:latin typeface="Calibri"/>
              <a:ea typeface="Calibri"/>
              <a:cs typeface="Calibri"/>
              <a:sym typeface="Calibri"/>
            </a:endParaRPr>
          </a:p>
        </p:txBody>
      </p:sp>
      <p:sp>
        <p:nvSpPr>
          <p:cNvPr id="311" name="Google Shape;311;p23"/>
          <p:cNvSpPr txBox="1"/>
          <p:nvPr/>
        </p:nvSpPr>
        <p:spPr>
          <a:xfrm>
            <a:off x="6809986" y="5887904"/>
            <a:ext cx="1045460" cy="423218"/>
          </a:xfrm>
          <a:prstGeom prst="rect">
            <a:avLst/>
          </a:prstGeom>
          <a:solidFill>
            <a:srgbClr val="A37512"/>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Measurement</a:t>
            </a:r>
            <a:endParaRPr sz="789">
              <a:solidFill>
                <a:schemeClr val="dk1"/>
              </a:solidFill>
              <a:latin typeface="Calibri"/>
              <a:ea typeface="Calibri"/>
              <a:cs typeface="Calibri"/>
              <a:sym typeface="Calibri"/>
            </a:endParaRPr>
          </a:p>
        </p:txBody>
      </p:sp>
      <p:sp>
        <p:nvSpPr>
          <p:cNvPr id="312" name="Google Shape;312;p23"/>
          <p:cNvSpPr txBox="1"/>
          <p:nvPr/>
        </p:nvSpPr>
        <p:spPr>
          <a:xfrm>
            <a:off x="3489293" y="5887904"/>
            <a:ext cx="1045460" cy="423218"/>
          </a:xfrm>
          <a:prstGeom prst="rect">
            <a:avLst/>
          </a:prstGeom>
          <a:solidFill>
            <a:srgbClr val="51A7F9"/>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Sustainable</a:t>
            </a:r>
            <a:endParaRPr sz="789">
              <a:solidFill>
                <a:schemeClr val="dk1"/>
              </a:solidFill>
              <a:latin typeface="Calibri"/>
              <a:ea typeface="Calibri"/>
              <a:cs typeface="Calibri"/>
              <a:sym typeface="Calibri"/>
            </a:endParaRPr>
          </a:p>
        </p:txBody>
      </p:sp>
      <p:sp>
        <p:nvSpPr>
          <p:cNvPr id="313" name="Google Shape;313;p23"/>
          <p:cNvSpPr txBox="1"/>
          <p:nvPr/>
        </p:nvSpPr>
        <p:spPr>
          <a:xfrm>
            <a:off x="4596190" y="5887904"/>
            <a:ext cx="1045460" cy="423218"/>
          </a:xfrm>
          <a:prstGeom prst="rect">
            <a:avLst/>
          </a:prstGeom>
          <a:solidFill>
            <a:srgbClr val="DE6A10"/>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Environment</a:t>
            </a:r>
            <a:endParaRPr sz="789">
              <a:solidFill>
                <a:schemeClr val="dk1"/>
              </a:solidFill>
              <a:latin typeface="Calibri"/>
              <a:ea typeface="Calibri"/>
              <a:cs typeface="Calibri"/>
              <a:sym typeface="Calibri"/>
            </a:endParaRPr>
          </a:p>
        </p:txBody>
      </p:sp>
      <p:sp>
        <p:nvSpPr>
          <p:cNvPr id="314" name="Google Shape;314;p23"/>
          <p:cNvSpPr txBox="1"/>
          <p:nvPr/>
        </p:nvSpPr>
        <p:spPr>
          <a:xfrm>
            <a:off x="2382394" y="5887904"/>
            <a:ext cx="1045460" cy="423218"/>
          </a:xfrm>
          <a:prstGeom prst="rect">
            <a:avLst/>
          </a:prstGeom>
          <a:solidFill>
            <a:srgbClr val="773F9B"/>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Team</a:t>
            </a:r>
            <a:endParaRPr sz="789">
              <a:solidFill>
                <a:schemeClr val="dk1"/>
              </a:solidFill>
              <a:latin typeface="Calibri"/>
              <a:ea typeface="Calibri"/>
              <a:cs typeface="Calibri"/>
              <a:sym typeface="Calibri"/>
            </a:endParaRPr>
          </a:p>
        </p:txBody>
      </p:sp>
      <p:sp>
        <p:nvSpPr>
          <p:cNvPr id="315" name="Google Shape;315;p23"/>
          <p:cNvSpPr txBox="1"/>
          <p:nvPr/>
        </p:nvSpPr>
        <p:spPr>
          <a:xfrm>
            <a:off x="1275496" y="5887904"/>
            <a:ext cx="1045460" cy="423218"/>
          </a:xfrm>
          <a:prstGeom prst="rect">
            <a:avLst/>
          </a:prstGeom>
          <a:solidFill>
            <a:srgbClr val="C82506"/>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Community</a:t>
            </a:r>
            <a:endParaRPr sz="789">
              <a:solidFill>
                <a:schemeClr val="dk1"/>
              </a:solidFill>
              <a:latin typeface="Calibri"/>
              <a:ea typeface="Calibri"/>
              <a:cs typeface="Calibri"/>
              <a:sym typeface="Calibri"/>
            </a:endParaRPr>
          </a:p>
        </p:txBody>
      </p:sp>
      <p:sp>
        <p:nvSpPr>
          <p:cNvPr id="316" name="Google Shape;316;p23"/>
          <p:cNvSpPr txBox="1"/>
          <p:nvPr/>
        </p:nvSpPr>
        <p:spPr>
          <a:xfrm>
            <a:off x="168598" y="5887904"/>
            <a:ext cx="1045460" cy="423218"/>
          </a:xfrm>
          <a:prstGeom prst="rect">
            <a:avLst/>
          </a:prstGeom>
          <a:solidFill>
            <a:srgbClr val="FFD0E8"/>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000000"/>
                </a:solidFill>
                <a:latin typeface="Poppins"/>
                <a:ea typeface="Poppins"/>
                <a:cs typeface="Poppins"/>
                <a:sym typeface="Poppins"/>
              </a:rPr>
              <a:t>Missing</a:t>
            </a:r>
            <a:endParaRPr sz="789">
              <a:solidFill>
                <a:schemeClr val="dk1"/>
              </a:solidFill>
              <a:latin typeface="Calibri"/>
              <a:ea typeface="Calibri"/>
              <a:cs typeface="Calibri"/>
              <a:sym typeface="Calibri"/>
            </a:endParaRPr>
          </a:p>
        </p:txBody>
      </p:sp>
      <p:sp>
        <p:nvSpPr>
          <p:cNvPr id="317" name="Google Shape;317;p23"/>
          <p:cNvSpPr txBox="1"/>
          <p:nvPr/>
        </p:nvSpPr>
        <p:spPr>
          <a:xfrm>
            <a:off x="5703088" y="5887904"/>
            <a:ext cx="1045460" cy="423218"/>
          </a:xfrm>
          <a:prstGeom prst="rect">
            <a:avLst/>
          </a:prstGeom>
          <a:solidFill>
            <a:srgbClr val="00882B"/>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CPD</a:t>
            </a:r>
            <a:endParaRPr sz="789">
              <a:solidFill>
                <a:schemeClr val="dk1"/>
              </a:solidFill>
              <a:latin typeface="Calibri"/>
              <a:ea typeface="Calibri"/>
              <a:cs typeface="Calibri"/>
              <a:sym typeface="Calibri"/>
            </a:endParaRPr>
          </a:p>
        </p:txBody>
      </p:sp>
      <p:sp>
        <p:nvSpPr>
          <p:cNvPr id="318" name="Google Shape;318;p23"/>
          <p:cNvSpPr txBox="1"/>
          <p:nvPr/>
        </p:nvSpPr>
        <p:spPr>
          <a:xfrm>
            <a:off x="7916883" y="5887904"/>
            <a:ext cx="1045461" cy="423218"/>
          </a:xfrm>
          <a:prstGeom prst="rect">
            <a:avLst/>
          </a:prstGeom>
          <a:solidFill>
            <a:srgbClr val="861001"/>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Learning</a:t>
            </a:r>
            <a:endParaRPr sz="789">
              <a:solidFill>
                <a:schemeClr val="dk1"/>
              </a:solidFill>
              <a:latin typeface="Calibri"/>
              <a:ea typeface="Calibri"/>
              <a:cs typeface="Calibri"/>
              <a:sym typeface="Calibri"/>
            </a:endParaRPr>
          </a:p>
        </p:txBody>
      </p:sp>
      <p:sp>
        <p:nvSpPr>
          <p:cNvPr id="319" name="Google Shape;319;p23"/>
          <p:cNvSpPr txBox="1"/>
          <p:nvPr/>
        </p:nvSpPr>
        <p:spPr>
          <a:xfrm>
            <a:off x="9485424" y="2839094"/>
            <a:ext cx="1045460" cy="420961"/>
          </a:xfrm>
          <a:prstGeom prst="rect">
            <a:avLst/>
          </a:prstGeom>
          <a:solidFill>
            <a:srgbClr val="950D51"/>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No success</a:t>
            </a:r>
            <a:endParaRPr sz="789">
              <a:solidFill>
                <a:schemeClr val="dk1"/>
              </a:solidFill>
              <a:latin typeface="Calibri"/>
              <a:ea typeface="Calibri"/>
              <a:cs typeface="Calibri"/>
              <a:sym typeface="Calibri"/>
            </a:endParaRPr>
          </a:p>
        </p:txBody>
      </p:sp>
      <p:sp>
        <p:nvSpPr>
          <p:cNvPr id="320" name="Google Shape;320;p23"/>
          <p:cNvSpPr txBox="1"/>
          <p:nvPr/>
        </p:nvSpPr>
        <p:spPr>
          <a:xfrm>
            <a:off x="9485424" y="3345416"/>
            <a:ext cx="1045460" cy="420960"/>
          </a:xfrm>
          <a:prstGeom prst="rect">
            <a:avLst/>
          </a:prstGeom>
          <a:solidFill>
            <a:srgbClr val="950D51"/>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Anxiety</a:t>
            </a:r>
            <a:endParaRPr sz="789">
              <a:solidFill>
                <a:schemeClr val="dk1"/>
              </a:solidFill>
              <a:latin typeface="Calibri"/>
              <a:ea typeface="Calibri"/>
              <a:cs typeface="Calibri"/>
              <a:sym typeface="Calibri"/>
            </a:endParaRPr>
          </a:p>
        </p:txBody>
      </p:sp>
      <p:sp>
        <p:nvSpPr>
          <p:cNvPr id="321" name="Google Shape;321;p23"/>
          <p:cNvSpPr txBox="1"/>
          <p:nvPr/>
        </p:nvSpPr>
        <p:spPr>
          <a:xfrm>
            <a:off x="9485424" y="3851738"/>
            <a:ext cx="1045460" cy="420961"/>
          </a:xfrm>
          <a:prstGeom prst="rect">
            <a:avLst/>
          </a:prstGeom>
          <a:solidFill>
            <a:srgbClr val="950D51"/>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Frustration</a:t>
            </a:r>
            <a:endParaRPr sz="789">
              <a:solidFill>
                <a:schemeClr val="dk1"/>
              </a:solidFill>
              <a:latin typeface="Calibri"/>
              <a:ea typeface="Calibri"/>
              <a:cs typeface="Calibri"/>
              <a:sym typeface="Calibri"/>
            </a:endParaRPr>
          </a:p>
        </p:txBody>
      </p:sp>
      <p:sp>
        <p:nvSpPr>
          <p:cNvPr id="322" name="Google Shape;322;p23"/>
          <p:cNvSpPr txBox="1"/>
          <p:nvPr/>
        </p:nvSpPr>
        <p:spPr>
          <a:xfrm>
            <a:off x="9485424" y="4358061"/>
            <a:ext cx="1045460" cy="420961"/>
          </a:xfrm>
          <a:prstGeom prst="rect">
            <a:avLst/>
          </a:prstGeom>
          <a:solidFill>
            <a:srgbClr val="950D51"/>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Unsustainable</a:t>
            </a:r>
            <a:endParaRPr sz="789">
              <a:solidFill>
                <a:schemeClr val="dk1"/>
              </a:solidFill>
              <a:latin typeface="Calibri"/>
              <a:ea typeface="Calibri"/>
              <a:cs typeface="Calibri"/>
              <a:sym typeface="Calibri"/>
            </a:endParaRPr>
          </a:p>
        </p:txBody>
      </p:sp>
      <p:sp>
        <p:nvSpPr>
          <p:cNvPr id="323" name="Google Shape;323;p23"/>
          <p:cNvSpPr txBox="1"/>
          <p:nvPr/>
        </p:nvSpPr>
        <p:spPr>
          <a:xfrm>
            <a:off x="9485424" y="4864383"/>
            <a:ext cx="1045460" cy="420961"/>
          </a:xfrm>
          <a:prstGeom prst="rect">
            <a:avLst/>
          </a:prstGeom>
          <a:solidFill>
            <a:srgbClr val="950D51"/>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Confusion</a:t>
            </a:r>
            <a:endParaRPr sz="789">
              <a:solidFill>
                <a:schemeClr val="dk1"/>
              </a:solidFill>
              <a:latin typeface="Calibri"/>
              <a:ea typeface="Calibri"/>
              <a:cs typeface="Calibri"/>
              <a:sym typeface="Calibri"/>
            </a:endParaRPr>
          </a:p>
        </p:txBody>
      </p:sp>
      <p:sp>
        <p:nvSpPr>
          <p:cNvPr id="324" name="Google Shape;324;p23"/>
          <p:cNvSpPr txBox="1"/>
          <p:nvPr/>
        </p:nvSpPr>
        <p:spPr>
          <a:xfrm>
            <a:off x="9485424" y="5370705"/>
            <a:ext cx="1045460" cy="420961"/>
          </a:xfrm>
          <a:prstGeom prst="rect">
            <a:avLst/>
          </a:prstGeom>
          <a:solidFill>
            <a:srgbClr val="950D51"/>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Resistance</a:t>
            </a:r>
            <a:endParaRPr sz="789">
              <a:solidFill>
                <a:schemeClr val="dk1"/>
              </a:solidFill>
              <a:latin typeface="Calibri"/>
              <a:ea typeface="Calibri"/>
              <a:cs typeface="Calibri"/>
              <a:sym typeface="Calibri"/>
            </a:endParaRPr>
          </a:p>
        </p:txBody>
      </p:sp>
      <p:sp>
        <p:nvSpPr>
          <p:cNvPr id="325" name="Google Shape;325;p23"/>
          <p:cNvSpPr txBox="1"/>
          <p:nvPr/>
        </p:nvSpPr>
        <p:spPr>
          <a:xfrm>
            <a:off x="9485424" y="5877028"/>
            <a:ext cx="1045460" cy="420960"/>
          </a:xfrm>
          <a:prstGeom prst="rect">
            <a:avLst/>
          </a:prstGeom>
          <a:solidFill>
            <a:srgbClr val="950D51"/>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False starts</a:t>
            </a:r>
            <a:endParaRPr sz="789">
              <a:solidFill>
                <a:schemeClr val="dk1"/>
              </a:solidFill>
              <a:latin typeface="Calibri"/>
              <a:ea typeface="Calibri"/>
              <a:cs typeface="Calibri"/>
              <a:sym typeface="Calibri"/>
            </a:endParaRPr>
          </a:p>
        </p:txBody>
      </p:sp>
      <p:sp>
        <p:nvSpPr>
          <p:cNvPr id="326" name="Google Shape;326;p23"/>
          <p:cNvSpPr txBox="1"/>
          <p:nvPr/>
        </p:nvSpPr>
        <p:spPr>
          <a:xfrm>
            <a:off x="9164211" y="5949667"/>
            <a:ext cx="150889" cy="220418"/>
          </a:xfrm>
          <a:prstGeom prst="rect">
            <a:avLst/>
          </a:prstGeom>
          <a:noFill/>
          <a:ln>
            <a:noFill/>
          </a:ln>
        </p:spPr>
        <p:txBody>
          <a:bodyPr spcFirstLastPara="1" wrap="square" lIns="22275" tIns="22275" rIns="22275" bIns="22275" anchor="ctr" anchorCtr="0">
            <a:spAutoFit/>
          </a:bodyPr>
          <a:lstStyle/>
          <a:p>
            <a:pPr marL="0" marR="0" lvl="0" indent="0" algn="ctr" rtl="0">
              <a:spcBef>
                <a:spcPts val="0"/>
              </a:spcBef>
              <a:spcAft>
                <a:spcPts val="0"/>
              </a:spcAft>
              <a:buNone/>
            </a:pPr>
            <a:r>
              <a:rPr lang="en-US" sz="1140" b="1">
                <a:solidFill>
                  <a:srgbClr val="000000"/>
                </a:solidFill>
                <a:latin typeface="Poppins"/>
                <a:ea typeface="Poppins"/>
                <a:cs typeface="Poppins"/>
                <a:sym typeface="Poppins"/>
              </a:rPr>
              <a:t>=</a:t>
            </a:r>
            <a:endParaRPr sz="789">
              <a:solidFill>
                <a:schemeClr val="dk1"/>
              </a:solidFill>
              <a:latin typeface="Calibri"/>
              <a:ea typeface="Calibri"/>
              <a:cs typeface="Calibri"/>
              <a:sym typeface="Calibri"/>
            </a:endParaRPr>
          </a:p>
        </p:txBody>
      </p:sp>
      <p:sp>
        <p:nvSpPr>
          <p:cNvPr id="327" name="Google Shape;327;p23"/>
          <p:cNvSpPr txBox="1"/>
          <p:nvPr/>
        </p:nvSpPr>
        <p:spPr>
          <a:xfrm>
            <a:off x="9153697" y="4948075"/>
            <a:ext cx="150889" cy="220418"/>
          </a:xfrm>
          <a:prstGeom prst="rect">
            <a:avLst/>
          </a:prstGeom>
          <a:noFill/>
          <a:ln>
            <a:noFill/>
          </a:ln>
        </p:spPr>
        <p:txBody>
          <a:bodyPr spcFirstLastPara="1" wrap="square" lIns="22275" tIns="22275" rIns="22275" bIns="22275" anchor="ctr" anchorCtr="0">
            <a:spAutoFit/>
          </a:bodyPr>
          <a:lstStyle/>
          <a:p>
            <a:pPr marL="0" marR="0" lvl="0" indent="0" algn="ctr" rtl="0">
              <a:spcBef>
                <a:spcPts val="0"/>
              </a:spcBef>
              <a:spcAft>
                <a:spcPts val="0"/>
              </a:spcAft>
              <a:buNone/>
            </a:pPr>
            <a:r>
              <a:rPr lang="en-US" sz="1140" b="1">
                <a:solidFill>
                  <a:srgbClr val="000000"/>
                </a:solidFill>
                <a:latin typeface="Poppins"/>
                <a:ea typeface="Poppins"/>
                <a:cs typeface="Poppins"/>
                <a:sym typeface="Poppins"/>
              </a:rPr>
              <a:t>=</a:t>
            </a:r>
            <a:endParaRPr sz="789">
              <a:solidFill>
                <a:schemeClr val="dk1"/>
              </a:solidFill>
              <a:latin typeface="Calibri"/>
              <a:ea typeface="Calibri"/>
              <a:cs typeface="Calibri"/>
              <a:sym typeface="Calibri"/>
            </a:endParaRPr>
          </a:p>
        </p:txBody>
      </p:sp>
      <p:sp>
        <p:nvSpPr>
          <p:cNvPr id="328" name="Google Shape;328;p23"/>
          <p:cNvSpPr txBox="1"/>
          <p:nvPr/>
        </p:nvSpPr>
        <p:spPr>
          <a:xfrm>
            <a:off x="9164211" y="5459924"/>
            <a:ext cx="150889" cy="220418"/>
          </a:xfrm>
          <a:prstGeom prst="rect">
            <a:avLst/>
          </a:prstGeom>
          <a:noFill/>
          <a:ln>
            <a:noFill/>
          </a:ln>
        </p:spPr>
        <p:txBody>
          <a:bodyPr spcFirstLastPara="1" wrap="square" lIns="22275" tIns="22275" rIns="22275" bIns="22275" anchor="ctr" anchorCtr="0">
            <a:spAutoFit/>
          </a:bodyPr>
          <a:lstStyle/>
          <a:p>
            <a:pPr marL="0" marR="0" lvl="0" indent="0" algn="ctr" rtl="0">
              <a:spcBef>
                <a:spcPts val="0"/>
              </a:spcBef>
              <a:spcAft>
                <a:spcPts val="0"/>
              </a:spcAft>
              <a:buNone/>
            </a:pPr>
            <a:r>
              <a:rPr lang="en-US" sz="1140" b="1">
                <a:solidFill>
                  <a:srgbClr val="000000"/>
                </a:solidFill>
                <a:latin typeface="Poppins"/>
                <a:ea typeface="Poppins"/>
                <a:cs typeface="Poppins"/>
                <a:sym typeface="Poppins"/>
              </a:rPr>
              <a:t>=</a:t>
            </a:r>
            <a:endParaRPr sz="789">
              <a:solidFill>
                <a:schemeClr val="dk1"/>
              </a:solidFill>
              <a:latin typeface="Calibri"/>
              <a:ea typeface="Calibri"/>
              <a:cs typeface="Calibri"/>
              <a:sym typeface="Calibri"/>
            </a:endParaRPr>
          </a:p>
        </p:txBody>
      </p:sp>
      <p:sp>
        <p:nvSpPr>
          <p:cNvPr id="329" name="Google Shape;329;p23"/>
          <p:cNvSpPr txBox="1"/>
          <p:nvPr/>
        </p:nvSpPr>
        <p:spPr>
          <a:xfrm>
            <a:off x="130217" y="6382981"/>
            <a:ext cx="3336017" cy="348255"/>
          </a:xfrm>
          <a:prstGeom prst="rect">
            <a:avLst/>
          </a:prstGeom>
          <a:noFill/>
          <a:ln>
            <a:noFill/>
          </a:ln>
        </p:spPr>
        <p:txBody>
          <a:bodyPr spcFirstLastPara="1" wrap="square" lIns="31300" tIns="31300" rIns="31300" bIns="31300" anchor="ctr" anchorCtr="0">
            <a:noAutofit/>
          </a:bodyPr>
          <a:lstStyle/>
          <a:p>
            <a:pPr marL="0" marR="0" lvl="0" indent="0" algn="l" rtl="0">
              <a:spcBef>
                <a:spcPts val="0"/>
              </a:spcBef>
              <a:spcAft>
                <a:spcPts val="0"/>
              </a:spcAft>
              <a:buNone/>
            </a:pPr>
            <a:r>
              <a:rPr lang="en-US" sz="1096">
                <a:solidFill>
                  <a:srgbClr val="000000"/>
                </a:solidFill>
                <a:latin typeface="Poppins Light"/>
                <a:ea typeface="Poppins Light"/>
                <a:cs typeface="Poppins Light"/>
                <a:sym typeface="Poppins Light"/>
              </a:rPr>
              <a:t>Created by Mark Anderson @ICTEvangelist</a:t>
            </a:r>
            <a:endParaRPr sz="789">
              <a:solidFill>
                <a:schemeClr val="dk1"/>
              </a:solidFill>
              <a:latin typeface="Calibri"/>
              <a:ea typeface="Calibri"/>
              <a:cs typeface="Calibri"/>
              <a:sym typeface="Calibri"/>
            </a:endParaRPr>
          </a:p>
        </p:txBody>
      </p:sp>
      <p:sp>
        <p:nvSpPr>
          <p:cNvPr id="330" name="Google Shape;330;p23"/>
          <p:cNvSpPr txBox="1"/>
          <p:nvPr/>
        </p:nvSpPr>
        <p:spPr>
          <a:xfrm>
            <a:off x="9155119" y="2451687"/>
            <a:ext cx="150889" cy="220418"/>
          </a:xfrm>
          <a:prstGeom prst="rect">
            <a:avLst/>
          </a:prstGeom>
          <a:noFill/>
          <a:ln>
            <a:noFill/>
          </a:ln>
        </p:spPr>
        <p:txBody>
          <a:bodyPr spcFirstLastPara="1" wrap="square" lIns="22275" tIns="22275" rIns="22275" bIns="22275" anchor="ctr" anchorCtr="0">
            <a:spAutoFit/>
          </a:bodyPr>
          <a:lstStyle/>
          <a:p>
            <a:pPr marL="0" marR="0" lvl="0" indent="0" algn="ctr" rtl="0">
              <a:spcBef>
                <a:spcPts val="0"/>
              </a:spcBef>
              <a:spcAft>
                <a:spcPts val="0"/>
              </a:spcAft>
              <a:buNone/>
            </a:pPr>
            <a:r>
              <a:rPr lang="en-US" sz="1140" b="1">
                <a:solidFill>
                  <a:srgbClr val="000000"/>
                </a:solidFill>
                <a:latin typeface="Poppins"/>
                <a:ea typeface="Poppins"/>
                <a:cs typeface="Poppins"/>
                <a:sym typeface="Poppins"/>
              </a:rPr>
              <a:t>=</a:t>
            </a:r>
            <a:endParaRPr sz="789">
              <a:solidFill>
                <a:schemeClr val="dk1"/>
              </a:solidFill>
              <a:latin typeface="Calibri"/>
              <a:ea typeface="Calibri"/>
              <a:cs typeface="Calibri"/>
              <a:sym typeface="Calibri"/>
            </a:endParaRPr>
          </a:p>
        </p:txBody>
      </p:sp>
      <p:sp>
        <p:nvSpPr>
          <p:cNvPr id="331" name="Google Shape;331;p23"/>
          <p:cNvSpPr txBox="1"/>
          <p:nvPr/>
        </p:nvSpPr>
        <p:spPr>
          <a:xfrm>
            <a:off x="6806152" y="2350286"/>
            <a:ext cx="1045460" cy="423218"/>
          </a:xfrm>
          <a:prstGeom prst="rect">
            <a:avLst/>
          </a:prstGeom>
          <a:solidFill>
            <a:srgbClr val="A37512"/>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Measurement</a:t>
            </a:r>
            <a:endParaRPr sz="789">
              <a:solidFill>
                <a:schemeClr val="dk1"/>
              </a:solidFill>
              <a:latin typeface="Calibri"/>
              <a:ea typeface="Calibri"/>
              <a:cs typeface="Calibri"/>
              <a:sym typeface="Calibri"/>
            </a:endParaRPr>
          </a:p>
        </p:txBody>
      </p:sp>
      <p:sp>
        <p:nvSpPr>
          <p:cNvPr id="332" name="Google Shape;332;p23"/>
          <p:cNvSpPr txBox="1"/>
          <p:nvPr/>
        </p:nvSpPr>
        <p:spPr>
          <a:xfrm>
            <a:off x="3485457" y="2350286"/>
            <a:ext cx="1045461" cy="423218"/>
          </a:xfrm>
          <a:prstGeom prst="rect">
            <a:avLst/>
          </a:prstGeom>
          <a:solidFill>
            <a:srgbClr val="51A7F9"/>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Sustainable</a:t>
            </a:r>
            <a:endParaRPr sz="789">
              <a:solidFill>
                <a:schemeClr val="dk1"/>
              </a:solidFill>
              <a:latin typeface="Calibri"/>
              <a:ea typeface="Calibri"/>
              <a:cs typeface="Calibri"/>
              <a:sym typeface="Calibri"/>
            </a:endParaRPr>
          </a:p>
        </p:txBody>
      </p:sp>
      <p:sp>
        <p:nvSpPr>
          <p:cNvPr id="333" name="Google Shape;333;p23"/>
          <p:cNvSpPr txBox="1"/>
          <p:nvPr/>
        </p:nvSpPr>
        <p:spPr>
          <a:xfrm>
            <a:off x="4592356" y="2350286"/>
            <a:ext cx="1045460" cy="423218"/>
          </a:xfrm>
          <a:prstGeom prst="rect">
            <a:avLst/>
          </a:prstGeom>
          <a:solidFill>
            <a:srgbClr val="DE6A10"/>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Environment</a:t>
            </a:r>
            <a:endParaRPr sz="789">
              <a:solidFill>
                <a:schemeClr val="dk1"/>
              </a:solidFill>
              <a:latin typeface="Calibri"/>
              <a:ea typeface="Calibri"/>
              <a:cs typeface="Calibri"/>
              <a:sym typeface="Calibri"/>
            </a:endParaRPr>
          </a:p>
        </p:txBody>
      </p:sp>
      <p:sp>
        <p:nvSpPr>
          <p:cNvPr id="334" name="Google Shape;334;p23"/>
          <p:cNvSpPr txBox="1"/>
          <p:nvPr/>
        </p:nvSpPr>
        <p:spPr>
          <a:xfrm>
            <a:off x="2378559" y="2350286"/>
            <a:ext cx="1045461" cy="423218"/>
          </a:xfrm>
          <a:prstGeom prst="rect">
            <a:avLst/>
          </a:prstGeom>
          <a:solidFill>
            <a:srgbClr val="773F9B"/>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Team</a:t>
            </a:r>
            <a:endParaRPr sz="789">
              <a:solidFill>
                <a:schemeClr val="dk1"/>
              </a:solidFill>
              <a:latin typeface="Calibri"/>
              <a:ea typeface="Calibri"/>
              <a:cs typeface="Calibri"/>
              <a:sym typeface="Calibri"/>
            </a:endParaRPr>
          </a:p>
        </p:txBody>
      </p:sp>
      <p:sp>
        <p:nvSpPr>
          <p:cNvPr id="335" name="Google Shape;335;p23"/>
          <p:cNvSpPr txBox="1"/>
          <p:nvPr/>
        </p:nvSpPr>
        <p:spPr>
          <a:xfrm>
            <a:off x="1271661" y="2350286"/>
            <a:ext cx="1045460" cy="423218"/>
          </a:xfrm>
          <a:prstGeom prst="rect">
            <a:avLst/>
          </a:prstGeom>
          <a:solidFill>
            <a:srgbClr val="C82506"/>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Community</a:t>
            </a:r>
            <a:endParaRPr sz="789">
              <a:solidFill>
                <a:schemeClr val="dk1"/>
              </a:solidFill>
              <a:latin typeface="Calibri"/>
              <a:ea typeface="Calibri"/>
              <a:cs typeface="Calibri"/>
              <a:sym typeface="Calibri"/>
            </a:endParaRPr>
          </a:p>
        </p:txBody>
      </p:sp>
      <p:sp>
        <p:nvSpPr>
          <p:cNvPr id="336" name="Google Shape;336;p23"/>
          <p:cNvSpPr txBox="1"/>
          <p:nvPr/>
        </p:nvSpPr>
        <p:spPr>
          <a:xfrm>
            <a:off x="164763" y="2350286"/>
            <a:ext cx="1045461" cy="423218"/>
          </a:xfrm>
          <a:prstGeom prst="rect">
            <a:avLst/>
          </a:prstGeom>
          <a:solidFill>
            <a:srgbClr val="0365C0"/>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Vision</a:t>
            </a:r>
            <a:endParaRPr sz="789">
              <a:solidFill>
                <a:schemeClr val="dk1"/>
              </a:solidFill>
              <a:latin typeface="Calibri"/>
              <a:ea typeface="Calibri"/>
              <a:cs typeface="Calibri"/>
              <a:sym typeface="Calibri"/>
            </a:endParaRPr>
          </a:p>
        </p:txBody>
      </p:sp>
      <p:sp>
        <p:nvSpPr>
          <p:cNvPr id="337" name="Google Shape;337;p23"/>
          <p:cNvSpPr txBox="1"/>
          <p:nvPr/>
        </p:nvSpPr>
        <p:spPr>
          <a:xfrm>
            <a:off x="5699254" y="2350286"/>
            <a:ext cx="1045460" cy="423218"/>
          </a:xfrm>
          <a:prstGeom prst="rect">
            <a:avLst/>
          </a:prstGeom>
          <a:solidFill>
            <a:srgbClr val="00882B"/>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CPD</a:t>
            </a:r>
            <a:endParaRPr sz="789">
              <a:solidFill>
                <a:schemeClr val="dk1"/>
              </a:solidFill>
              <a:latin typeface="Calibri"/>
              <a:ea typeface="Calibri"/>
              <a:cs typeface="Calibri"/>
              <a:sym typeface="Calibri"/>
            </a:endParaRPr>
          </a:p>
        </p:txBody>
      </p:sp>
      <p:sp>
        <p:nvSpPr>
          <p:cNvPr id="338" name="Google Shape;338;p23"/>
          <p:cNvSpPr txBox="1"/>
          <p:nvPr/>
        </p:nvSpPr>
        <p:spPr>
          <a:xfrm>
            <a:off x="7913050" y="2350286"/>
            <a:ext cx="1045460" cy="423218"/>
          </a:xfrm>
          <a:prstGeom prst="rect">
            <a:avLst/>
          </a:prstGeom>
          <a:solidFill>
            <a:srgbClr val="FFD0E8"/>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000000"/>
                </a:solidFill>
                <a:latin typeface="Poppins"/>
                <a:ea typeface="Poppins"/>
                <a:cs typeface="Poppins"/>
                <a:sym typeface="Poppins"/>
              </a:rPr>
              <a:t>Missing</a:t>
            </a:r>
            <a:endParaRPr sz="789">
              <a:solidFill>
                <a:schemeClr val="dk1"/>
              </a:solidFill>
              <a:latin typeface="Calibri"/>
              <a:ea typeface="Calibri"/>
              <a:cs typeface="Calibri"/>
              <a:sym typeface="Calibri"/>
            </a:endParaRPr>
          </a:p>
        </p:txBody>
      </p:sp>
      <p:sp>
        <p:nvSpPr>
          <p:cNvPr id="339" name="Google Shape;339;p23"/>
          <p:cNvSpPr txBox="1"/>
          <p:nvPr/>
        </p:nvSpPr>
        <p:spPr>
          <a:xfrm>
            <a:off x="9481588" y="2345888"/>
            <a:ext cx="1045461" cy="420961"/>
          </a:xfrm>
          <a:prstGeom prst="rect">
            <a:avLst/>
          </a:prstGeom>
          <a:solidFill>
            <a:srgbClr val="950D51"/>
          </a:solidFill>
          <a:ln>
            <a:noFill/>
          </a:ln>
        </p:spPr>
        <p:txBody>
          <a:bodyPr spcFirstLastPara="1" wrap="square" lIns="31300" tIns="31300" rIns="31300" bIns="31300" anchor="ctr" anchorCtr="0">
            <a:noAutofit/>
          </a:bodyPr>
          <a:lstStyle/>
          <a:p>
            <a:pPr marL="0" marR="0" lvl="0" indent="0" algn="ctr" rtl="0">
              <a:spcBef>
                <a:spcPts val="0"/>
              </a:spcBef>
              <a:spcAft>
                <a:spcPts val="0"/>
              </a:spcAft>
              <a:buNone/>
            </a:pPr>
            <a:r>
              <a:rPr lang="en-US" sz="1009">
                <a:solidFill>
                  <a:srgbClr val="FFFFFF"/>
                </a:solidFill>
                <a:latin typeface="Poppins"/>
                <a:ea typeface="Poppins"/>
                <a:cs typeface="Poppins"/>
                <a:sym typeface="Poppins"/>
              </a:rPr>
              <a:t>Failure</a:t>
            </a:r>
            <a:endParaRPr sz="789">
              <a:solidFill>
                <a:schemeClr val="dk1"/>
              </a:solidFill>
              <a:latin typeface="Calibri"/>
              <a:ea typeface="Calibri"/>
              <a:cs typeface="Calibri"/>
              <a:sym typeface="Calibri"/>
            </a:endParaRPr>
          </a:p>
        </p:txBody>
      </p:sp>
      <p:sp>
        <p:nvSpPr>
          <p:cNvPr id="340" name="Google Shape;340;p23"/>
          <p:cNvSpPr txBox="1"/>
          <p:nvPr/>
        </p:nvSpPr>
        <p:spPr>
          <a:xfrm>
            <a:off x="475869" y="1034110"/>
            <a:ext cx="974007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E62672"/>
                </a:solidFill>
                <a:latin typeface="Calibri"/>
                <a:ea typeface="Calibri"/>
                <a:cs typeface="Calibri"/>
                <a:sym typeface="Calibri"/>
              </a:rPr>
              <a:t>Change management / Implementation of new technologies</a:t>
            </a:r>
            <a:endParaRPr/>
          </a:p>
        </p:txBody>
      </p:sp>
      <p:pic>
        <p:nvPicPr>
          <p:cNvPr id="341" name="Google Shape;341;p23"/>
          <p:cNvPicPr preferRelativeResize="0"/>
          <p:nvPr/>
        </p:nvPicPr>
        <p:blipFill>
          <a:blip r:embed="rId3">
            <a:alphaModFix/>
          </a:blip>
          <a:stretch>
            <a:fillRect/>
          </a:stretch>
        </p:blipFill>
        <p:spPr>
          <a:xfrm>
            <a:off x="206425" y="6907925"/>
            <a:ext cx="10361723" cy="292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anim calcmode="lin" valueType="num">
                                      <p:cBhvr additive="base">
                                        <p:cTn id="7" dur="100"/>
                                        <p:tgtEl>
                                          <p:spTgt spid="260">
                                            <p:txEl>
                                              <p:pRg st="0" end="0"/>
                                            </p:txEl>
                                          </p:spTgt>
                                        </p:tgtEl>
                                        <p:attrNameLst>
                                          <p:attrName>ppt_w</p:attrName>
                                        </p:attrNameLst>
                                      </p:cBhvr>
                                      <p:tavLst>
                                        <p:tav tm="0">
                                          <p:val>
                                            <p:strVal val="0"/>
                                          </p:val>
                                        </p:tav>
                                        <p:tav tm="100000">
                                          <p:val>
                                            <p:strVal val="#ppt_w"/>
                                          </p:val>
                                        </p:tav>
                                      </p:tavLst>
                                    </p:anim>
                                    <p:anim calcmode="lin" valueType="num">
                                      <p:cBhvr additive="base">
                                        <p:cTn id="8" dur="100"/>
                                        <p:tgtEl>
                                          <p:spTgt spid="260">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59">
                                            <p:txEl>
                                              <p:pRg st="0" end="0"/>
                                            </p:txEl>
                                          </p:spTgt>
                                        </p:tgtEl>
                                        <p:attrNameLst>
                                          <p:attrName>style.visibility</p:attrName>
                                        </p:attrNameLst>
                                      </p:cBhvr>
                                      <p:to>
                                        <p:strVal val="visible"/>
                                      </p:to>
                                    </p:set>
                                    <p:anim calcmode="lin" valueType="num">
                                      <p:cBhvr additive="base">
                                        <p:cTn id="13" dur="100"/>
                                        <p:tgtEl>
                                          <p:spTgt spid="259">
                                            <p:txEl>
                                              <p:pRg st="0" end="0"/>
                                            </p:txEl>
                                          </p:spTgt>
                                        </p:tgtEl>
                                        <p:attrNameLst>
                                          <p:attrName>ppt_w</p:attrName>
                                        </p:attrNameLst>
                                      </p:cBhvr>
                                      <p:tavLst>
                                        <p:tav tm="0">
                                          <p:val>
                                            <p:strVal val="0"/>
                                          </p:val>
                                        </p:tav>
                                        <p:tav tm="100000">
                                          <p:val>
                                            <p:strVal val="#ppt_w"/>
                                          </p:val>
                                        </p:tav>
                                      </p:tavLst>
                                    </p:anim>
                                    <p:anim calcmode="lin" valueType="num">
                                      <p:cBhvr additive="base">
                                        <p:cTn id="14" dur="100"/>
                                        <p:tgtEl>
                                          <p:spTgt spid="259">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58">
                                            <p:txEl>
                                              <p:pRg st="0" end="0"/>
                                            </p:txEl>
                                          </p:spTgt>
                                        </p:tgtEl>
                                        <p:attrNameLst>
                                          <p:attrName>style.visibility</p:attrName>
                                        </p:attrNameLst>
                                      </p:cBhvr>
                                      <p:to>
                                        <p:strVal val="visible"/>
                                      </p:to>
                                    </p:set>
                                    <p:anim calcmode="lin" valueType="num">
                                      <p:cBhvr additive="base">
                                        <p:cTn id="19" dur="100"/>
                                        <p:tgtEl>
                                          <p:spTgt spid="258">
                                            <p:txEl>
                                              <p:pRg st="0" end="0"/>
                                            </p:txEl>
                                          </p:spTgt>
                                        </p:tgtEl>
                                        <p:attrNameLst>
                                          <p:attrName>ppt_w</p:attrName>
                                        </p:attrNameLst>
                                      </p:cBhvr>
                                      <p:tavLst>
                                        <p:tav tm="0">
                                          <p:val>
                                            <p:strVal val="0"/>
                                          </p:val>
                                        </p:tav>
                                        <p:tav tm="100000">
                                          <p:val>
                                            <p:strVal val="#ppt_w"/>
                                          </p:val>
                                        </p:tav>
                                      </p:tavLst>
                                    </p:anim>
                                    <p:anim calcmode="lin" valueType="num">
                                      <p:cBhvr additive="base">
                                        <p:cTn id="20" dur="100"/>
                                        <p:tgtEl>
                                          <p:spTgt spid="258">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56">
                                            <p:txEl>
                                              <p:pRg st="0" end="0"/>
                                            </p:txEl>
                                          </p:spTgt>
                                        </p:tgtEl>
                                        <p:attrNameLst>
                                          <p:attrName>style.visibility</p:attrName>
                                        </p:attrNameLst>
                                      </p:cBhvr>
                                      <p:to>
                                        <p:strVal val="visible"/>
                                      </p:to>
                                    </p:set>
                                    <p:anim calcmode="lin" valueType="num">
                                      <p:cBhvr additive="base">
                                        <p:cTn id="25" dur="100"/>
                                        <p:tgtEl>
                                          <p:spTgt spid="256">
                                            <p:txEl>
                                              <p:pRg st="0" end="0"/>
                                            </p:txEl>
                                          </p:spTgt>
                                        </p:tgtEl>
                                        <p:attrNameLst>
                                          <p:attrName>ppt_w</p:attrName>
                                        </p:attrNameLst>
                                      </p:cBhvr>
                                      <p:tavLst>
                                        <p:tav tm="0">
                                          <p:val>
                                            <p:strVal val="0"/>
                                          </p:val>
                                        </p:tav>
                                        <p:tav tm="100000">
                                          <p:val>
                                            <p:strVal val="#ppt_w"/>
                                          </p:val>
                                        </p:tav>
                                      </p:tavLst>
                                    </p:anim>
                                    <p:anim calcmode="lin" valueType="num">
                                      <p:cBhvr additive="base">
                                        <p:cTn id="26" dur="100"/>
                                        <p:tgtEl>
                                          <p:spTgt spid="256">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57">
                                            <p:txEl>
                                              <p:pRg st="0" end="0"/>
                                            </p:txEl>
                                          </p:spTgt>
                                        </p:tgtEl>
                                        <p:attrNameLst>
                                          <p:attrName>style.visibility</p:attrName>
                                        </p:attrNameLst>
                                      </p:cBhvr>
                                      <p:to>
                                        <p:strVal val="visible"/>
                                      </p:to>
                                    </p:set>
                                    <p:anim calcmode="lin" valueType="num">
                                      <p:cBhvr additive="base">
                                        <p:cTn id="31" dur="100"/>
                                        <p:tgtEl>
                                          <p:spTgt spid="257">
                                            <p:txEl>
                                              <p:pRg st="0" end="0"/>
                                            </p:txEl>
                                          </p:spTgt>
                                        </p:tgtEl>
                                        <p:attrNameLst>
                                          <p:attrName>ppt_w</p:attrName>
                                        </p:attrNameLst>
                                      </p:cBhvr>
                                      <p:tavLst>
                                        <p:tav tm="0">
                                          <p:val>
                                            <p:strVal val="0"/>
                                          </p:val>
                                        </p:tav>
                                        <p:tav tm="100000">
                                          <p:val>
                                            <p:strVal val="#ppt_w"/>
                                          </p:val>
                                        </p:tav>
                                      </p:tavLst>
                                    </p:anim>
                                    <p:anim calcmode="lin" valueType="num">
                                      <p:cBhvr additive="base">
                                        <p:cTn id="32" dur="100"/>
                                        <p:tgtEl>
                                          <p:spTgt spid="257">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61">
                                            <p:txEl>
                                              <p:pRg st="0" end="0"/>
                                            </p:txEl>
                                          </p:spTgt>
                                        </p:tgtEl>
                                        <p:attrNameLst>
                                          <p:attrName>style.visibility</p:attrName>
                                        </p:attrNameLst>
                                      </p:cBhvr>
                                      <p:to>
                                        <p:strVal val="visible"/>
                                      </p:to>
                                    </p:set>
                                    <p:anim calcmode="lin" valueType="num">
                                      <p:cBhvr additive="base">
                                        <p:cTn id="37" dur="100"/>
                                        <p:tgtEl>
                                          <p:spTgt spid="261">
                                            <p:txEl>
                                              <p:pRg st="0" end="0"/>
                                            </p:txEl>
                                          </p:spTgt>
                                        </p:tgtEl>
                                        <p:attrNameLst>
                                          <p:attrName>ppt_w</p:attrName>
                                        </p:attrNameLst>
                                      </p:cBhvr>
                                      <p:tavLst>
                                        <p:tav tm="0">
                                          <p:val>
                                            <p:strVal val="0"/>
                                          </p:val>
                                        </p:tav>
                                        <p:tav tm="100000">
                                          <p:val>
                                            <p:strVal val="#ppt_w"/>
                                          </p:val>
                                        </p:tav>
                                      </p:tavLst>
                                    </p:anim>
                                    <p:anim calcmode="lin" valueType="num">
                                      <p:cBhvr additive="base">
                                        <p:cTn id="38" dur="100"/>
                                        <p:tgtEl>
                                          <p:spTgt spid="261">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255">
                                            <p:txEl>
                                              <p:pRg st="0" end="0"/>
                                            </p:txEl>
                                          </p:spTgt>
                                        </p:tgtEl>
                                        <p:attrNameLst>
                                          <p:attrName>style.visibility</p:attrName>
                                        </p:attrNameLst>
                                      </p:cBhvr>
                                      <p:to>
                                        <p:strVal val="visible"/>
                                      </p:to>
                                    </p:set>
                                    <p:anim calcmode="lin" valueType="num">
                                      <p:cBhvr additive="base">
                                        <p:cTn id="43" dur="100"/>
                                        <p:tgtEl>
                                          <p:spTgt spid="255">
                                            <p:txEl>
                                              <p:pRg st="0" end="0"/>
                                            </p:txEl>
                                          </p:spTgt>
                                        </p:tgtEl>
                                        <p:attrNameLst>
                                          <p:attrName>ppt_w</p:attrName>
                                        </p:attrNameLst>
                                      </p:cBhvr>
                                      <p:tavLst>
                                        <p:tav tm="0">
                                          <p:val>
                                            <p:strVal val="0"/>
                                          </p:val>
                                        </p:tav>
                                        <p:tav tm="100000">
                                          <p:val>
                                            <p:strVal val="#ppt_w"/>
                                          </p:val>
                                        </p:tav>
                                      </p:tavLst>
                                    </p:anim>
                                    <p:anim calcmode="lin" valueType="num">
                                      <p:cBhvr additive="base">
                                        <p:cTn id="44" dur="100"/>
                                        <p:tgtEl>
                                          <p:spTgt spid="255">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262">
                                            <p:txEl>
                                              <p:pRg st="0" end="0"/>
                                            </p:txEl>
                                          </p:spTgt>
                                        </p:tgtEl>
                                        <p:attrNameLst>
                                          <p:attrName>style.visibility</p:attrName>
                                        </p:attrNameLst>
                                      </p:cBhvr>
                                      <p:to>
                                        <p:strVal val="visible"/>
                                      </p:to>
                                    </p:set>
                                    <p:anim calcmode="lin" valueType="num">
                                      <p:cBhvr additive="base">
                                        <p:cTn id="49" dur="100"/>
                                        <p:tgtEl>
                                          <p:spTgt spid="262">
                                            <p:txEl>
                                              <p:pRg st="0" end="0"/>
                                            </p:txEl>
                                          </p:spTgt>
                                        </p:tgtEl>
                                        <p:attrNameLst>
                                          <p:attrName>ppt_w</p:attrName>
                                        </p:attrNameLst>
                                      </p:cBhvr>
                                      <p:tavLst>
                                        <p:tav tm="0">
                                          <p:val>
                                            <p:strVal val="0"/>
                                          </p:val>
                                        </p:tav>
                                        <p:tav tm="100000">
                                          <p:val>
                                            <p:strVal val="#ppt_w"/>
                                          </p:val>
                                        </p:tav>
                                      </p:tavLst>
                                    </p:anim>
                                    <p:anim calcmode="lin" valueType="num">
                                      <p:cBhvr additive="base">
                                        <p:cTn id="50" dur="100"/>
                                        <p:tgtEl>
                                          <p:spTgt spid="262">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254">
                                            <p:txEl>
                                              <p:pRg st="0" end="0"/>
                                            </p:txEl>
                                          </p:spTgt>
                                        </p:tgtEl>
                                        <p:attrNameLst>
                                          <p:attrName>style.visibility</p:attrName>
                                        </p:attrNameLst>
                                      </p:cBhvr>
                                      <p:to>
                                        <p:strVal val="visible"/>
                                      </p:to>
                                    </p:set>
                                    <p:anim calcmode="lin" valueType="num">
                                      <p:cBhvr additive="base">
                                        <p:cTn id="55" dur="100"/>
                                        <p:tgtEl>
                                          <p:spTgt spid="254">
                                            <p:txEl>
                                              <p:pRg st="0" end="0"/>
                                            </p:txEl>
                                          </p:spTgt>
                                        </p:tgtEl>
                                        <p:attrNameLst>
                                          <p:attrName>ppt_w</p:attrName>
                                        </p:attrNameLst>
                                      </p:cBhvr>
                                      <p:tavLst>
                                        <p:tav tm="0">
                                          <p:val>
                                            <p:strVal val="0"/>
                                          </p:val>
                                        </p:tav>
                                        <p:tav tm="100000">
                                          <p:val>
                                            <p:strVal val="#ppt_w"/>
                                          </p:val>
                                        </p:tav>
                                      </p:tavLst>
                                    </p:anim>
                                    <p:anim calcmode="lin" valueType="num">
                                      <p:cBhvr additive="base">
                                        <p:cTn id="56" dur="100"/>
                                        <p:tgtEl>
                                          <p:spTgt spid="254">
                                            <p:txEl>
                                              <p:pRg st="0" end="0"/>
                                            </p:txEl>
                                          </p:spTgt>
                                        </p:tgtEl>
                                        <p:attrNameLst>
                                          <p:attrName>ppt_h</p:attrName>
                                        </p:attrNameLst>
                                      </p:cBhvr>
                                      <p:tavLst>
                                        <p:tav tm="0">
                                          <p:val>
                                            <p:strVal val="0"/>
                                          </p:val>
                                        </p:tav>
                                        <p:tav tm="100000">
                                          <p:val>
                                            <p:strVal val="#ppt_h"/>
                                          </p:val>
                                        </p:tav>
                                      </p:tavLst>
                                    </p:anim>
                                  </p:childTnLst>
                                </p:cTn>
                              </p:par>
                            </p:childTnLst>
                          </p:cTn>
                        </p:par>
                        <p:par>
                          <p:cTn id="57" fill="hold">
                            <p:stCondLst>
                              <p:cond delay="100"/>
                            </p:stCondLst>
                            <p:childTnLst>
                              <p:par>
                                <p:cTn id="58" presetID="23" presetClass="entr" presetSubtype="16" fill="hold" nodeType="afterEffect">
                                  <p:stCondLst>
                                    <p:cond delay="0"/>
                                  </p:stCondLst>
                                  <p:childTnLst>
                                    <p:set>
                                      <p:cBhvr>
                                        <p:cTn id="59" dur="1" fill="hold">
                                          <p:stCondLst>
                                            <p:cond delay="0"/>
                                          </p:stCondLst>
                                        </p:cTn>
                                        <p:tgtEl>
                                          <p:spTgt spid="249">
                                            <p:txEl>
                                              <p:pRg st="0" end="0"/>
                                            </p:txEl>
                                          </p:spTgt>
                                        </p:tgtEl>
                                        <p:attrNameLst>
                                          <p:attrName>style.visibility</p:attrName>
                                        </p:attrNameLst>
                                      </p:cBhvr>
                                      <p:to>
                                        <p:strVal val="visible"/>
                                      </p:to>
                                    </p:set>
                                    <p:anim calcmode="lin" valueType="num">
                                      <p:cBhvr additive="base">
                                        <p:cTn id="60" dur="100"/>
                                        <p:tgtEl>
                                          <p:spTgt spid="249">
                                            <p:txEl>
                                              <p:pRg st="0" end="0"/>
                                            </p:txEl>
                                          </p:spTgt>
                                        </p:tgtEl>
                                        <p:attrNameLst>
                                          <p:attrName>ppt_w</p:attrName>
                                        </p:attrNameLst>
                                      </p:cBhvr>
                                      <p:tavLst>
                                        <p:tav tm="0">
                                          <p:val>
                                            <p:strVal val="0"/>
                                          </p:val>
                                        </p:tav>
                                        <p:tav tm="100000">
                                          <p:val>
                                            <p:strVal val="#ppt_w"/>
                                          </p:val>
                                        </p:tav>
                                      </p:tavLst>
                                    </p:anim>
                                    <p:anim calcmode="lin" valueType="num">
                                      <p:cBhvr additive="base">
                                        <p:cTn id="61" dur="100"/>
                                        <p:tgtEl>
                                          <p:spTgt spid="249">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336"/>
                                        </p:tgtEl>
                                        <p:attrNameLst>
                                          <p:attrName>style.visibility</p:attrName>
                                        </p:attrNameLst>
                                      </p:cBhvr>
                                      <p:to>
                                        <p:strVal val="visible"/>
                                      </p:to>
                                    </p:set>
                                    <p:anim calcmode="lin" valueType="num">
                                      <p:cBhvr additive="base">
                                        <p:cTn id="66" dur="100"/>
                                        <p:tgtEl>
                                          <p:spTgt spid="336"/>
                                        </p:tgtEl>
                                        <p:attrNameLst>
                                          <p:attrName>ppt_w</p:attrName>
                                        </p:attrNameLst>
                                      </p:cBhvr>
                                      <p:tavLst>
                                        <p:tav tm="0">
                                          <p:val>
                                            <p:strVal val="0"/>
                                          </p:val>
                                        </p:tav>
                                        <p:tav tm="100000">
                                          <p:val>
                                            <p:strVal val="#ppt_w"/>
                                          </p:val>
                                        </p:tav>
                                      </p:tavLst>
                                    </p:anim>
                                    <p:anim calcmode="lin" valueType="num">
                                      <p:cBhvr additive="base">
                                        <p:cTn id="67" dur="100"/>
                                        <p:tgtEl>
                                          <p:spTgt spid="336"/>
                                        </p:tgtEl>
                                        <p:attrNameLst>
                                          <p:attrName>ppt_h</p:attrName>
                                        </p:attrNameLst>
                                      </p:cBhvr>
                                      <p:tavLst>
                                        <p:tav tm="0">
                                          <p:val>
                                            <p:strVal val="0"/>
                                          </p:val>
                                        </p:tav>
                                        <p:tav tm="100000">
                                          <p:val>
                                            <p:strVal val="#ppt_h"/>
                                          </p:val>
                                        </p:tav>
                                      </p:tavLst>
                                    </p:anim>
                                  </p:childTnLst>
                                </p:cTn>
                              </p:par>
                            </p:childTnLst>
                          </p:cTn>
                        </p:par>
                        <p:par>
                          <p:cTn id="68" fill="hold">
                            <p:stCondLst>
                              <p:cond delay="100"/>
                            </p:stCondLst>
                            <p:childTnLst>
                              <p:par>
                                <p:cTn id="69" presetID="23" presetClass="entr" presetSubtype="16" fill="hold" nodeType="afterEffect">
                                  <p:stCondLst>
                                    <p:cond delay="0"/>
                                  </p:stCondLst>
                                  <p:childTnLst>
                                    <p:set>
                                      <p:cBhvr>
                                        <p:cTn id="70" dur="1" fill="hold">
                                          <p:stCondLst>
                                            <p:cond delay="0"/>
                                          </p:stCondLst>
                                        </p:cTn>
                                        <p:tgtEl>
                                          <p:spTgt spid="335"/>
                                        </p:tgtEl>
                                        <p:attrNameLst>
                                          <p:attrName>style.visibility</p:attrName>
                                        </p:attrNameLst>
                                      </p:cBhvr>
                                      <p:to>
                                        <p:strVal val="visible"/>
                                      </p:to>
                                    </p:set>
                                    <p:anim calcmode="lin" valueType="num">
                                      <p:cBhvr additive="base">
                                        <p:cTn id="71" dur="100"/>
                                        <p:tgtEl>
                                          <p:spTgt spid="335"/>
                                        </p:tgtEl>
                                        <p:attrNameLst>
                                          <p:attrName>ppt_w</p:attrName>
                                        </p:attrNameLst>
                                      </p:cBhvr>
                                      <p:tavLst>
                                        <p:tav tm="0">
                                          <p:val>
                                            <p:strVal val="0"/>
                                          </p:val>
                                        </p:tav>
                                        <p:tav tm="100000">
                                          <p:val>
                                            <p:strVal val="#ppt_w"/>
                                          </p:val>
                                        </p:tav>
                                      </p:tavLst>
                                    </p:anim>
                                    <p:anim calcmode="lin" valueType="num">
                                      <p:cBhvr additive="base">
                                        <p:cTn id="72" dur="100"/>
                                        <p:tgtEl>
                                          <p:spTgt spid="335"/>
                                        </p:tgtEl>
                                        <p:attrNameLst>
                                          <p:attrName>ppt_h</p:attrName>
                                        </p:attrNameLst>
                                      </p:cBhvr>
                                      <p:tavLst>
                                        <p:tav tm="0">
                                          <p:val>
                                            <p:strVal val="0"/>
                                          </p:val>
                                        </p:tav>
                                        <p:tav tm="100000">
                                          <p:val>
                                            <p:strVal val="#ppt_h"/>
                                          </p:val>
                                        </p:tav>
                                      </p:tavLst>
                                    </p:anim>
                                  </p:childTnLst>
                                </p:cTn>
                              </p:par>
                            </p:childTnLst>
                          </p:cTn>
                        </p:par>
                        <p:par>
                          <p:cTn id="73" fill="hold">
                            <p:stCondLst>
                              <p:cond delay="200"/>
                            </p:stCondLst>
                            <p:childTnLst>
                              <p:par>
                                <p:cTn id="74" presetID="23" presetClass="entr" presetSubtype="16" fill="hold" nodeType="afterEffect">
                                  <p:stCondLst>
                                    <p:cond delay="0"/>
                                  </p:stCondLst>
                                  <p:childTnLst>
                                    <p:set>
                                      <p:cBhvr>
                                        <p:cTn id="75" dur="1" fill="hold">
                                          <p:stCondLst>
                                            <p:cond delay="0"/>
                                          </p:stCondLst>
                                        </p:cTn>
                                        <p:tgtEl>
                                          <p:spTgt spid="334"/>
                                        </p:tgtEl>
                                        <p:attrNameLst>
                                          <p:attrName>style.visibility</p:attrName>
                                        </p:attrNameLst>
                                      </p:cBhvr>
                                      <p:to>
                                        <p:strVal val="visible"/>
                                      </p:to>
                                    </p:set>
                                    <p:anim calcmode="lin" valueType="num">
                                      <p:cBhvr additive="base">
                                        <p:cTn id="76" dur="100"/>
                                        <p:tgtEl>
                                          <p:spTgt spid="334"/>
                                        </p:tgtEl>
                                        <p:attrNameLst>
                                          <p:attrName>ppt_w</p:attrName>
                                        </p:attrNameLst>
                                      </p:cBhvr>
                                      <p:tavLst>
                                        <p:tav tm="0">
                                          <p:val>
                                            <p:strVal val="0"/>
                                          </p:val>
                                        </p:tav>
                                        <p:tav tm="100000">
                                          <p:val>
                                            <p:strVal val="#ppt_w"/>
                                          </p:val>
                                        </p:tav>
                                      </p:tavLst>
                                    </p:anim>
                                    <p:anim calcmode="lin" valueType="num">
                                      <p:cBhvr additive="base">
                                        <p:cTn id="77" dur="100"/>
                                        <p:tgtEl>
                                          <p:spTgt spid="334"/>
                                        </p:tgtEl>
                                        <p:attrNameLst>
                                          <p:attrName>ppt_h</p:attrName>
                                        </p:attrNameLst>
                                      </p:cBhvr>
                                      <p:tavLst>
                                        <p:tav tm="0">
                                          <p:val>
                                            <p:strVal val="0"/>
                                          </p:val>
                                        </p:tav>
                                        <p:tav tm="100000">
                                          <p:val>
                                            <p:strVal val="#ppt_h"/>
                                          </p:val>
                                        </p:tav>
                                      </p:tavLst>
                                    </p:anim>
                                  </p:childTnLst>
                                </p:cTn>
                              </p:par>
                            </p:childTnLst>
                          </p:cTn>
                        </p:par>
                        <p:par>
                          <p:cTn id="78" fill="hold">
                            <p:stCondLst>
                              <p:cond delay="300"/>
                            </p:stCondLst>
                            <p:childTnLst>
                              <p:par>
                                <p:cTn id="79" presetID="23" presetClass="entr" presetSubtype="16" fill="hold" nodeType="afterEffect">
                                  <p:stCondLst>
                                    <p:cond delay="0"/>
                                  </p:stCondLst>
                                  <p:childTnLst>
                                    <p:set>
                                      <p:cBhvr>
                                        <p:cTn id="80" dur="1" fill="hold">
                                          <p:stCondLst>
                                            <p:cond delay="0"/>
                                          </p:stCondLst>
                                        </p:cTn>
                                        <p:tgtEl>
                                          <p:spTgt spid="332"/>
                                        </p:tgtEl>
                                        <p:attrNameLst>
                                          <p:attrName>style.visibility</p:attrName>
                                        </p:attrNameLst>
                                      </p:cBhvr>
                                      <p:to>
                                        <p:strVal val="visible"/>
                                      </p:to>
                                    </p:set>
                                    <p:anim calcmode="lin" valueType="num">
                                      <p:cBhvr additive="base">
                                        <p:cTn id="81" dur="100"/>
                                        <p:tgtEl>
                                          <p:spTgt spid="332"/>
                                        </p:tgtEl>
                                        <p:attrNameLst>
                                          <p:attrName>ppt_w</p:attrName>
                                        </p:attrNameLst>
                                      </p:cBhvr>
                                      <p:tavLst>
                                        <p:tav tm="0">
                                          <p:val>
                                            <p:strVal val="0"/>
                                          </p:val>
                                        </p:tav>
                                        <p:tav tm="100000">
                                          <p:val>
                                            <p:strVal val="#ppt_w"/>
                                          </p:val>
                                        </p:tav>
                                      </p:tavLst>
                                    </p:anim>
                                    <p:anim calcmode="lin" valueType="num">
                                      <p:cBhvr additive="base">
                                        <p:cTn id="82" dur="100"/>
                                        <p:tgtEl>
                                          <p:spTgt spid="332"/>
                                        </p:tgtEl>
                                        <p:attrNameLst>
                                          <p:attrName>ppt_h</p:attrName>
                                        </p:attrNameLst>
                                      </p:cBhvr>
                                      <p:tavLst>
                                        <p:tav tm="0">
                                          <p:val>
                                            <p:strVal val="0"/>
                                          </p:val>
                                        </p:tav>
                                        <p:tav tm="100000">
                                          <p:val>
                                            <p:strVal val="#ppt_h"/>
                                          </p:val>
                                        </p:tav>
                                      </p:tavLst>
                                    </p:anim>
                                  </p:childTnLst>
                                </p:cTn>
                              </p:par>
                            </p:childTnLst>
                          </p:cTn>
                        </p:par>
                        <p:par>
                          <p:cTn id="83" fill="hold">
                            <p:stCondLst>
                              <p:cond delay="400"/>
                            </p:stCondLst>
                            <p:childTnLst>
                              <p:par>
                                <p:cTn id="84" presetID="23" presetClass="entr" presetSubtype="16" fill="hold" nodeType="afterEffect">
                                  <p:stCondLst>
                                    <p:cond delay="0"/>
                                  </p:stCondLst>
                                  <p:childTnLst>
                                    <p:set>
                                      <p:cBhvr>
                                        <p:cTn id="85" dur="1" fill="hold">
                                          <p:stCondLst>
                                            <p:cond delay="0"/>
                                          </p:stCondLst>
                                        </p:cTn>
                                        <p:tgtEl>
                                          <p:spTgt spid="333"/>
                                        </p:tgtEl>
                                        <p:attrNameLst>
                                          <p:attrName>style.visibility</p:attrName>
                                        </p:attrNameLst>
                                      </p:cBhvr>
                                      <p:to>
                                        <p:strVal val="visible"/>
                                      </p:to>
                                    </p:set>
                                    <p:anim calcmode="lin" valueType="num">
                                      <p:cBhvr additive="base">
                                        <p:cTn id="86" dur="100"/>
                                        <p:tgtEl>
                                          <p:spTgt spid="333"/>
                                        </p:tgtEl>
                                        <p:attrNameLst>
                                          <p:attrName>ppt_w</p:attrName>
                                        </p:attrNameLst>
                                      </p:cBhvr>
                                      <p:tavLst>
                                        <p:tav tm="0">
                                          <p:val>
                                            <p:strVal val="0"/>
                                          </p:val>
                                        </p:tav>
                                        <p:tav tm="100000">
                                          <p:val>
                                            <p:strVal val="#ppt_w"/>
                                          </p:val>
                                        </p:tav>
                                      </p:tavLst>
                                    </p:anim>
                                    <p:anim calcmode="lin" valueType="num">
                                      <p:cBhvr additive="base">
                                        <p:cTn id="87" dur="100"/>
                                        <p:tgtEl>
                                          <p:spTgt spid="333"/>
                                        </p:tgtEl>
                                        <p:attrNameLst>
                                          <p:attrName>ppt_h</p:attrName>
                                        </p:attrNameLst>
                                      </p:cBhvr>
                                      <p:tavLst>
                                        <p:tav tm="0">
                                          <p:val>
                                            <p:strVal val="0"/>
                                          </p:val>
                                        </p:tav>
                                        <p:tav tm="100000">
                                          <p:val>
                                            <p:strVal val="#ppt_h"/>
                                          </p:val>
                                        </p:tav>
                                      </p:tavLst>
                                    </p:anim>
                                  </p:childTnLst>
                                </p:cTn>
                              </p:par>
                            </p:childTnLst>
                          </p:cTn>
                        </p:par>
                        <p:par>
                          <p:cTn id="88" fill="hold">
                            <p:stCondLst>
                              <p:cond delay="500"/>
                            </p:stCondLst>
                            <p:childTnLst>
                              <p:par>
                                <p:cTn id="89" presetID="23" presetClass="entr" presetSubtype="16" fill="hold" nodeType="afterEffect">
                                  <p:stCondLst>
                                    <p:cond delay="0"/>
                                  </p:stCondLst>
                                  <p:childTnLst>
                                    <p:set>
                                      <p:cBhvr>
                                        <p:cTn id="90" dur="1" fill="hold">
                                          <p:stCondLst>
                                            <p:cond delay="0"/>
                                          </p:stCondLst>
                                        </p:cTn>
                                        <p:tgtEl>
                                          <p:spTgt spid="337"/>
                                        </p:tgtEl>
                                        <p:attrNameLst>
                                          <p:attrName>style.visibility</p:attrName>
                                        </p:attrNameLst>
                                      </p:cBhvr>
                                      <p:to>
                                        <p:strVal val="visible"/>
                                      </p:to>
                                    </p:set>
                                    <p:anim calcmode="lin" valueType="num">
                                      <p:cBhvr additive="base">
                                        <p:cTn id="91" dur="100"/>
                                        <p:tgtEl>
                                          <p:spTgt spid="337"/>
                                        </p:tgtEl>
                                        <p:attrNameLst>
                                          <p:attrName>ppt_w</p:attrName>
                                        </p:attrNameLst>
                                      </p:cBhvr>
                                      <p:tavLst>
                                        <p:tav tm="0">
                                          <p:val>
                                            <p:strVal val="0"/>
                                          </p:val>
                                        </p:tav>
                                        <p:tav tm="100000">
                                          <p:val>
                                            <p:strVal val="#ppt_w"/>
                                          </p:val>
                                        </p:tav>
                                      </p:tavLst>
                                    </p:anim>
                                    <p:anim calcmode="lin" valueType="num">
                                      <p:cBhvr additive="base">
                                        <p:cTn id="92" dur="100"/>
                                        <p:tgtEl>
                                          <p:spTgt spid="337"/>
                                        </p:tgtEl>
                                        <p:attrNameLst>
                                          <p:attrName>ppt_h</p:attrName>
                                        </p:attrNameLst>
                                      </p:cBhvr>
                                      <p:tavLst>
                                        <p:tav tm="0">
                                          <p:val>
                                            <p:strVal val="0"/>
                                          </p:val>
                                        </p:tav>
                                        <p:tav tm="100000">
                                          <p:val>
                                            <p:strVal val="#ppt_h"/>
                                          </p:val>
                                        </p:tav>
                                      </p:tavLst>
                                    </p:anim>
                                  </p:childTnLst>
                                </p:cTn>
                              </p:par>
                            </p:childTnLst>
                          </p:cTn>
                        </p:par>
                        <p:par>
                          <p:cTn id="93" fill="hold">
                            <p:stCondLst>
                              <p:cond delay="600"/>
                            </p:stCondLst>
                            <p:childTnLst>
                              <p:par>
                                <p:cTn id="94" presetID="23" presetClass="entr" presetSubtype="16" fill="hold" nodeType="afterEffect">
                                  <p:stCondLst>
                                    <p:cond delay="0"/>
                                  </p:stCondLst>
                                  <p:childTnLst>
                                    <p:set>
                                      <p:cBhvr>
                                        <p:cTn id="95" dur="1" fill="hold">
                                          <p:stCondLst>
                                            <p:cond delay="0"/>
                                          </p:stCondLst>
                                        </p:cTn>
                                        <p:tgtEl>
                                          <p:spTgt spid="331"/>
                                        </p:tgtEl>
                                        <p:attrNameLst>
                                          <p:attrName>style.visibility</p:attrName>
                                        </p:attrNameLst>
                                      </p:cBhvr>
                                      <p:to>
                                        <p:strVal val="visible"/>
                                      </p:to>
                                    </p:set>
                                    <p:anim calcmode="lin" valueType="num">
                                      <p:cBhvr additive="base">
                                        <p:cTn id="96" dur="100"/>
                                        <p:tgtEl>
                                          <p:spTgt spid="331"/>
                                        </p:tgtEl>
                                        <p:attrNameLst>
                                          <p:attrName>ppt_w</p:attrName>
                                        </p:attrNameLst>
                                      </p:cBhvr>
                                      <p:tavLst>
                                        <p:tav tm="0">
                                          <p:val>
                                            <p:strVal val="0"/>
                                          </p:val>
                                        </p:tav>
                                        <p:tav tm="100000">
                                          <p:val>
                                            <p:strVal val="#ppt_w"/>
                                          </p:val>
                                        </p:tav>
                                      </p:tavLst>
                                    </p:anim>
                                    <p:anim calcmode="lin" valueType="num">
                                      <p:cBhvr additive="base">
                                        <p:cTn id="97" dur="100"/>
                                        <p:tgtEl>
                                          <p:spTgt spid="331"/>
                                        </p:tgtEl>
                                        <p:attrNameLst>
                                          <p:attrName>ppt_h</p:attrName>
                                        </p:attrNameLst>
                                      </p:cBhvr>
                                      <p:tavLst>
                                        <p:tav tm="0">
                                          <p:val>
                                            <p:strVal val="0"/>
                                          </p:val>
                                        </p:tav>
                                        <p:tav tm="100000">
                                          <p:val>
                                            <p:strVal val="#ppt_h"/>
                                          </p:val>
                                        </p:tav>
                                      </p:tavLst>
                                    </p:anim>
                                  </p:childTnLst>
                                </p:cTn>
                              </p:par>
                            </p:childTnLst>
                          </p:cTn>
                        </p:par>
                        <p:par>
                          <p:cTn id="98" fill="hold">
                            <p:stCondLst>
                              <p:cond delay="700"/>
                            </p:stCondLst>
                            <p:childTnLst>
                              <p:par>
                                <p:cTn id="99" presetID="23" presetClass="entr" presetSubtype="16" fill="hold" nodeType="afterEffect">
                                  <p:stCondLst>
                                    <p:cond delay="0"/>
                                  </p:stCondLst>
                                  <p:childTnLst>
                                    <p:set>
                                      <p:cBhvr>
                                        <p:cTn id="100" dur="1" fill="hold">
                                          <p:stCondLst>
                                            <p:cond delay="0"/>
                                          </p:stCondLst>
                                        </p:cTn>
                                        <p:tgtEl>
                                          <p:spTgt spid="338"/>
                                        </p:tgtEl>
                                        <p:attrNameLst>
                                          <p:attrName>style.visibility</p:attrName>
                                        </p:attrNameLst>
                                      </p:cBhvr>
                                      <p:to>
                                        <p:strVal val="visible"/>
                                      </p:to>
                                    </p:set>
                                    <p:anim calcmode="lin" valueType="num">
                                      <p:cBhvr additive="base">
                                        <p:cTn id="101" dur="100"/>
                                        <p:tgtEl>
                                          <p:spTgt spid="338"/>
                                        </p:tgtEl>
                                        <p:attrNameLst>
                                          <p:attrName>ppt_w</p:attrName>
                                        </p:attrNameLst>
                                      </p:cBhvr>
                                      <p:tavLst>
                                        <p:tav tm="0">
                                          <p:val>
                                            <p:strVal val="0"/>
                                          </p:val>
                                        </p:tav>
                                        <p:tav tm="100000">
                                          <p:val>
                                            <p:strVal val="#ppt_w"/>
                                          </p:val>
                                        </p:tav>
                                      </p:tavLst>
                                    </p:anim>
                                    <p:anim calcmode="lin" valueType="num">
                                      <p:cBhvr additive="base">
                                        <p:cTn id="102" dur="100"/>
                                        <p:tgtEl>
                                          <p:spTgt spid="338"/>
                                        </p:tgtEl>
                                        <p:attrNameLst>
                                          <p:attrName>ppt_h</p:attrName>
                                        </p:attrNameLst>
                                      </p:cBhvr>
                                      <p:tavLst>
                                        <p:tav tm="0">
                                          <p:val>
                                            <p:strVal val="0"/>
                                          </p:val>
                                        </p:tav>
                                        <p:tav tm="100000">
                                          <p:val>
                                            <p:strVal val="#ppt_h"/>
                                          </p:val>
                                        </p:tav>
                                      </p:tavLst>
                                    </p:anim>
                                  </p:childTnLst>
                                </p:cTn>
                              </p:par>
                            </p:childTnLst>
                          </p:cTn>
                        </p:par>
                        <p:par>
                          <p:cTn id="103" fill="hold">
                            <p:stCondLst>
                              <p:cond delay="800"/>
                            </p:stCondLst>
                            <p:childTnLst>
                              <p:par>
                                <p:cTn id="104" presetID="23" presetClass="entr" presetSubtype="16" fill="hold" nodeType="afterEffect">
                                  <p:stCondLst>
                                    <p:cond delay="0"/>
                                  </p:stCondLst>
                                  <p:childTnLst>
                                    <p:set>
                                      <p:cBhvr>
                                        <p:cTn id="105" dur="1" fill="hold">
                                          <p:stCondLst>
                                            <p:cond delay="0"/>
                                          </p:stCondLst>
                                        </p:cTn>
                                        <p:tgtEl>
                                          <p:spTgt spid="330"/>
                                        </p:tgtEl>
                                        <p:attrNameLst>
                                          <p:attrName>style.visibility</p:attrName>
                                        </p:attrNameLst>
                                      </p:cBhvr>
                                      <p:to>
                                        <p:strVal val="visible"/>
                                      </p:to>
                                    </p:set>
                                    <p:anim calcmode="lin" valueType="num">
                                      <p:cBhvr additive="base">
                                        <p:cTn id="106" dur="100"/>
                                        <p:tgtEl>
                                          <p:spTgt spid="330"/>
                                        </p:tgtEl>
                                        <p:attrNameLst>
                                          <p:attrName>ppt_w</p:attrName>
                                        </p:attrNameLst>
                                      </p:cBhvr>
                                      <p:tavLst>
                                        <p:tav tm="0">
                                          <p:val>
                                            <p:strVal val="0"/>
                                          </p:val>
                                        </p:tav>
                                        <p:tav tm="100000">
                                          <p:val>
                                            <p:strVal val="#ppt_w"/>
                                          </p:val>
                                        </p:tav>
                                      </p:tavLst>
                                    </p:anim>
                                    <p:anim calcmode="lin" valueType="num">
                                      <p:cBhvr additive="base">
                                        <p:cTn id="107" dur="100"/>
                                        <p:tgtEl>
                                          <p:spTgt spid="330"/>
                                        </p:tgtEl>
                                        <p:attrNameLst>
                                          <p:attrName>ppt_h</p:attrName>
                                        </p:attrNameLst>
                                      </p:cBhvr>
                                      <p:tavLst>
                                        <p:tav tm="0">
                                          <p:val>
                                            <p:strVal val="0"/>
                                          </p:val>
                                        </p:tav>
                                        <p:tav tm="100000">
                                          <p:val>
                                            <p:strVal val="#ppt_h"/>
                                          </p:val>
                                        </p:tav>
                                      </p:tavLst>
                                    </p:anim>
                                  </p:childTnLst>
                                </p:cTn>
                              </p:par>
                            </p:childTnLst>
                          </p:cTn>
                        </p:par>
                        <p:par>
                          <p:cTn id="108" fill="hold">
                            <p:stCondLst>
                              <p:cond delay="900"/>
                            </p:stCondLst>
                            <p:childTnLst>
                              <p:par>
                                <p:cTn id="109" presetID="23" presetClass="entr" presetSubtype="16" fill="hold" nodeType="afterEffect">
                                  <p:stCondLst>
                                    <p:cond delay="0"/>
                                  </p:stCondLst>
                                  <p:childTnLst>
                                    <p:set>
                                      <p:cBhvr>
                                        <p:cTn id="110" dur="1" fill="hold">
                                          <p:stCondLst>
                                            <p:cond delay="0"/>
                                          </p:stCondLst>
                                        </p:cTn>
                                        <p:tgtEl>
                                          <p:spTgt spid="339"/>
                                        </p:tgtEl>
                                        <p:attrNameLst>
                                          <p:attrName>style.visibility</p:attrName>
                                        </p:attrNameLst>
                                      </p:cBhvr>
                                      <p:to>
                                        <p:strVal val="visible"/>
                                      </p:to>
                                    </p:set>
                                    <p:anim calcmode="lin" valueType="num">
                                      <p:cBhvr additive="base">
                                        <p:cTn id="111" dur="100"/>
                                        <p:tgtEl>
                                          <p:spTgt spid="339"/>
                                        </p:tgtEl>
                                        <p:attrNameLst>
                                          <p:attrName>ppt_w</p:attrName>
                                        </p:attrNameLst>
                                      </p:cBhvr>
                                      <p:tavLst>
                                        <p:tav tm="0">
                                          <p:val>
                                            <p:strVal val="0"/>
                                          </p:val>
                                        </p:tav>
                                        <p:tav tm="100000">
                                          <p:val>
                                            <p:strVal val="#ppt_w"/>
                                          </p:val>
                                        </p:tav>
                                      </p:tavLst>
                                    </p:anim>
                                    <p:anim calcmode="lin" valueType="num">
                                      <p:cBhvr additive="base">
                                        <p:cTn id="112" dur="100"/>
                                        <p:tgtEl>
                                          <p:spTgt spid="339"/>
                                        </p:tgtEl>
                                        <p:attrNameLst>
                                          <p:attrName>ppt_h</p:attrName>
                                        </p:attrNameLst>
                                      </p:cBhvr>
                                      <p:tavLst>
                                        <p:tav tm="0">
                                          <p:val>
                                            <p:strVal val="0"/>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23" presetClass="entr" presetSubtype="16" fill="hold" nodeType="clickEffect">
                                  <p:stCondLst>
                                    <p:cond delay="0"/>
                                  </p:stCondLst>
                                  <p:childTnLst>
                                    <p:set>
                                      <p:cBhvr>
                                        <p:cTn id="116" dur="1" fill="hold">
                                          <p:stCondLst>
                                            <p:cond delay="0"/>
                                          </p:stCondLst>
                                        </p:cTn>
                                        <p:tgtEl>
                                          <p:spTgt spid="268"/>
                                        </p:tgtEl>
                                        <p:attrNameLst>
                                          <p:attrName>style.visibility</p:attrName>
                                        </p:attrNameLst>
                                      </p:cBhvr>
                                      <p:to>
                                        <p:strVal val="visible"/>
                                      </p:to>
                                    </p:set>
                                    <p:anim calcmode="lin" valueType="num">
                                      <p:cBhvr additive="base">
                                        <p:cTn id="117" dur="100"/>
                                        <p:tgtEl>
                                          <p:spTgt spid="268"/>
                                        </p:tgtEl>
                                        <p:attrNameLst>
                                          <p:attrName>ppt_w</p:attrName>
                                        </p:attrNameLst>
                                      </p:cBhvr>
                                      <p:tavLst>
                                        <p:tav tm="0">
                                          <p:val>
                                            <p:strVal val="0"/>
                                          </p:val>
                                        </p:tav>
                                        <p:tav tm="100000">
                                          <p:val>
                                            <p:strVal val="#ppt_w"/>
                                          </p:val>
                                        </p:tav>
                                      </p:tavLst>
                                    </p:anim>
                                    <p:anim calcmode="lin" valueType="num">
                                      <p:cBhvr additive="base">
                                        <p:cTn id="118" dur="100"/>
                                        <p:tgtEl>
                                          <p:spTgt spid="268"/>
                                        </p:tgtEl>
                                        <p:attrNameLst>
                                          <p:attrName>ppt_h</p:attrName>
                                        </p:attrNameLst>
                                      </p:cBhvr>
                                      <p:tavLst>
                                        <p:tav tm="0">
                                          <p:val>
                                            <p:strVal val="0"/>
                                          </p:val>
                                        </p:tav>
                                        <p:tav tm="100000">
                                          <p:val>
                                            <p:strVal val="#ppt_h"/>
                                          </p:val>
                                        </p:tav>
                                      </p:tavLst>
                                    </p:anim>
                                  </p:childTnLst>
                                </p:cTn>
                              </p:par>
                            </p:childTnLst>
                          </p:cTn>
                        </p:par>
                        <p:par>
                          <p:cTn id="119" fill="hold">
                            <p:stCondLst>
                              <p:cond delay="100"/>
                            </p:stCondLst>
                            <p:childTnLst>
                              <p:par>
                                <p:cTn id="120" presetID="23" presetClass="entr" presetSubtype="16" fill="hold" nodeType="afterEffect">
                                  <p:stCondLst>
                                    <p:cond delay="0"/>
                                  </p:stCondLst>
                                  <p:childTnLst>
                                    <p:set>
                                      <p:cBhvr>
                                        <p:cTn id="121" dur="1" fill="hold">
                                          <p:stCondLst>
                                            <p:cond delay="0"/>
                                          </p:stCondLst>
                                        </p:cTn>
                                        <p:tgtEl>
                                          <p:spTgt spid="267"/>
                                        </p:tgtEl>
                                        <p:attrNameLst>
                                          <p:attrName>style.visibility</p:attrName>
                                        </p:attrNameLst>
                                      </p:cBhvr>
                                      <p:to>
                                        <p:strVal val="visible"/>
                                      </p:to>
                                    </p:set>
                                    <p:anim calcmode="lin" valueType="num">
                                      <p:cBhvr additive="base">
                                        <p:cTn id="122" dur="100"/>
                                        <p:tgtEl>
                                          <p:spTgt spid="267"/>
                                        </p:tgtEl>
                                        <p:attrNameLst>
                                          <p:attrName>ppt_w</p:attrName>
                                        </p:attrNameLst>
                                      </p:cBhvr>
                                      <p:tavLst>
                                        <p:tav tm="0">
                                          <p:val>
                                            <p:strVal val="0"/>
                                          </p:val>
                                        </p:tav>
                                        <p:tav tm="100000">
                                          <p:val>
                                            <p:strVal val="#ppt_w"/>
                                          </p:val>
                                        </p:tav>
                                      </p:tavLst>
                                    </p:anim>
                                    <p:anim calcmode="lin" valueType="num">
                                      <p:cBhvr additive="base">
                                        <p:cTn id="123" dur="100"/>
                                        <p:tgtEl>
                                          <p:spTgt spid="267"/>
                                        </p:tgtEl>
                                        <p:attrNameLst>
                                          <p:attrName>ppt_h</p:attrName>
                                        </p:attrNameLst>
                                      </p:cBhvr>
                                      <p:tavLst>
                                        <p:tav tm="0">
                                          <p:val>
                                            <p:strVal val="0"/>
                                          </p:val>
                                        </p:tav>
                                        <p:tav tm="100000">
                                          <p:val>
                                            <p:strVal val="#ppt_h"/>
                                          </p:val>
                                        </p:tav>
                                      </p:tavLst>
                                    </p:anim>
                                  </p:childTnLst>
                                </p:cTn>
                              </p:par>
                            </p:childTnLst>
                          </p:cTn>
                        </p:par>
                        <p:par>
                          <p:cTn id="124" fill="hold">
                            <p:stCondLst>
                              <p:cond delay="200"/>
                            </p:stCondLst>
                            <p:childTnLst>
                              <p:par>
                                <p:cTn id="125" presetID="23" presetClass="entr" presetSubtype="16" fill="hold" nodeType="afterEffect">
                                  <p:stCondLst>
                                    <p:cond delay="0"/>
                                  </p:stCondLst>
                                  <p:childTnLst>
                                    <p:set>
                                      <p:cBhvr>
                                        <p:cTn id="126" dur="1" fill="hold">
                                          <p:stCondLst>
                                            <p:cond delay="0"/>
                                          </p:stCondLst>
                                        </p:cTn>
                                        <p:tgtEl>
                                          <p:spTgt spid="266"/>
                                        </p:tgtEl>
                                        <p:attrNameLst>
                                          <p:attrName>style.visibility</p:attrName>
                                        </p:attrNameLst>
                                      </p:cBhvr>
                                      <p:to>
                                        <p:strVal val="visible"/>
                                      </p:to>
                                    </p:set>
                                    <p:anim calcmode="lin" valueType="num">
                                      <p:cBhvr additive="base">
                                        <p:cTn id="127" dur="100"/>
                                        <p:tgtEl>
                                          <p:spTgt spid="266"/>
                                        </p:tgtEl>
                                        <p:attrNameLst>
                                          <p:attrName>ppt_w</p:attrName>
                                        </p:attrNameLst>
                                      </p:cBhvr>
                                      <p:tavLst>
                                        <p:tav tm="0">
                                          <p:val>
                                            <p:strVal val="0"/>
                                          </p:val>
                                        </p:tav>
                                        <p:tav tm="100000">
                                          <p:val>
                                            <p:strVal val="#ppt_w"/>
                                          </p:val>
                                        </p:tav>
                                      </p:tavLst>
                                    </p:anim>
                                    <p:anim calcmode="lin" valueType="num">
                                      <p:cBhvr additive="base">
                                        <p:cTn id="128" dur="100"/>
                                        <p:tgtEl>
                                          <p:spTgt spid="266"/>
                                        </p:tgtEl>
                                        <p:attrNameLst>
                                          <p:attrName>ppt_h</p:attrName>
                                        </p:attrNameLst>
                                      </p:cBhvr>
                                      <p:tavLst>
                                        <p:tav tm="0">
                                          <p:val>
                                            <p:strVal val="0"/>
                                          </p:val>
                                        </p:tav>
                                        <p:tav tm="100000">
                                          <p:val>
                                            <p:strVal val="#ppt_h"/>
                                          </p:val>
                                        </p:tav>
                                      </p:tavLst>
                                    </p:anim>
                                  </p:childTnLst>
                                </p:cTn>
                              </p:par>
                            </p:childTnLst>
                          </p:cTn>
                        </p:par>
                        <p:par>
                          <p:cTn id="129" fill="hold">
                            <p:stCondLst>
                              <p:cond delay="300"/>
                            </p:stCondLst>
                            <p:childTnLst>
                              <p:par>
                                <p:cTn id="130" presetID="23" presetClass="entr" presetSubtype="16" fill="hold" nodeType="afterEffect">
                                  <p:stCondLst>
                                    <p:cond delay="0"/>
                                  </p:stCondLst>
                                  <p:childTnLst>
                                    <p:set>
                                      <p:cBhvr>
                                        <p:cTn id="131" dur="1" fill="hold">
                                          <p:stCondLst>
                                            <p:cond delay="0"/>
                                          </p:stCondLst>
                                        </p:cTn>
                                        <p:tgtEl>
                                          <p:spTgt spid="264"/>
                                        </p:tgtEl>
                                        <p:attrNameLst>
                                          <p:attrName>style.visibility</p:attrName>
                                        </p:attrNameLst>
                                      </p:cBhvr>
                                      <p:to>
                                        <p:strVal val="visible"/>
                                      </p:to>
                                    </p:set>
                                    <p:anim calcmode="lin" valueType="num">
                                      <p:cBhvr additive="base">
                                        <p:cTn id="132" dur="100"/>
                                        <p:tgtEl>
                                          <p:spTgt spid="264"/>
                                        </p:tgtEl>
                                        <p:attrNameLst>
                                          <p:attrName>ppt_w</p:attrName>
                                        </p:attrNameLst>
                                      </p:cBhvr>
                                      <p:tavLst>
                                        <p:tav tm="0">
                                          <p:val>
                                            <p:strVal val="0"/>
                                          </p:val>
                                        </p:tav>
                                        <p:tav tm="100000">
                                          <p:val>
                                            <p:strVal val="#ppt_w"/>
                                          </p:val>
                                        </p:tav>
                                      </p:tavLst>
                                    </p:anim>
                                    <p:anim calcmode="lin" valueType="num">
                                      <p:cBhvr additive="base">
                                        <p:cTn id="133" dur="100"/>
                                        <p:tgtEl>
                                          <p:spTgt spid="264"/>
                                        </p:tgtEl>
                                        <p:attrNameLst>
                                          <p:attrName>ppt_h</p:attrName>
                                        </p:attrNameLst>
                                      </p:cBhvr>
                                      <p:tavLst>
                                        <p:tav tm="0">
                                          <p:val>
                                            <p:strVal val="0"/>
                                          </p:val>
                                        </p:tav>
                                        <p:tav tm="100000">
                                          <p:val>
                                            <p:strVal val="#ppt_h"/>
                                          </p:val>
                                        </p:tav>
                                      </p:tavLst>
                                    </p:anim>
                                  </p:childTnLst>
                                </p:cTn>
                              </p:par>
                            </p:childTnLst>
                          </p:cTn>
                        </p:par>
                        <p:par>
                          <p:cTn id="134" fill="hold">
                            <p:stCondLst>
                              <p:cond delay="400"/>
                            </p:stCondLst>
                            <p:childTnLst>
                              <p:par>
                                <p:cTn id="135" presetID="23" presetClass="entr" presetSubtype="16" fill="hold" nodeType="afterEffect">
                                  <p:stCondLst>
                                    <p:cond delay="0"/>
                                  </p:stCondLst>
                                  <p:childTnLst>
                                    <p:set>
                                      <p:cBhvr>
                                        <p:cTn id="136" dur="1" fill="hold">
                                          <p:stCondLst>
                                            <p:cond delay="0"/>
                                          </p:stCondLst>
                                        </p:cTn>
                                        <p:tgtEl>
                                          <p:spTgt spid="265"/>
                                        </p:tgtEl>
                                        <p:attrNameLst>
                                          <p:attrName>style.visibility</p:attrName>
                                        </p:attrNameLst>
                                      </p:cBhvr>
                                      <p:to>
                                        <p:strVal val="visible"/>
                                      </p:to>
                                    </p:set>
                                    <p:anim calcmode="lin" valueType="num">
                                      <p:cBhvr additive="base">
                                        <p:cTn id="137" dur="100"/>
                                        <p:tgtEl>
                                          <p:spTgt spid="265"/>
                                        </p:tgtEl>
                                        <p:attrNameLst>
                                          <p:attrName>ppt_w</p:attrName>
                                        </p:attrNameLst>
                                      </p:cBhvr>
                                      <p:tavLst>
                                        <p:tav tm="0">
                                          <p:val>
                                            <p:strVal val="0"/>
                                          </p:val>
                                        </p:tav>
                                        <p:tav tm="100000">
                                          <p:val>
                                            <p:strVal val="#ppt_w"/>
                                          </p:val>
                                        </p:tav>
                                      </p:tavLst>
                                    </p:anim>
                                    <p:anim calcmode="lin" valueType="num">
                                      <p:cBhvr additive="base">
                                        <p:cTn id="138" dur="100"/>
                                        <p:tgtEl>
                                          <p:spTgt spid="265"/>
                                        </p:tgtEl>
                                        <p:attrNameLst>
                                          <p:attrName>ppt_h</p:attrName>
                                        </p:attrNameLst>
                                      </p:cBhvr>
                                      <p:tavLst>
                                        <p:tav tm="0">
                                          <p:val>
                                            <p:strVal val="0"/>
                                          </p:val>
                                        </p:tav>
                                        <p:tav tm="100000">
                                          <p:val>
                                            <p:strVal val="#ppt_h"/>
                                          </p:val>
                                        </p:tav>
                                      </p:tavLst>
                                    </p:anim>
                                  </p:childTnLst>
                                </p:cTn>
                              </p:par>
                            </p:childTnLst>
                          </p:cTn>
                        </p:par>
                        <p:par>
                          <p:cTn id="139" fill="hold">
                            <p:stCondLst>
                              <p:cond delay="500"/>
                            </p:stCondLst>
                            <p:childTnLst>
                              <p:par>
                                <p:cTn id="140" presetID="23" presetClass="entr" presetSubtype="16" fill="hold" nodeType="afterEffect">
                                  <p:stCondLst>
                                    <p:cond delay="0"/>
                                  </p:stCondLst>
                                  <p:childTnLst>
                                    <p:set>
                                      <p:cBhvr>
                                        <p:cTn id="141" dur="1" fill="hold">
                                          <p:stCondLst>
                                            <p:cond delay="0"/>
                                          </p:stCondLst>
                                        </p:cTn>
                                        <p:tgtEl>
                                          <p:spTgt spid="269"/>
                                        </p:tgtEl>
                                        <p:attrNameLst>
                                          <p:attrName>style.visibility</p:attrName>
                                        </p:attrNameLst>
                                      </p:cBhvr>
                                      <p:to>
                                        <p:strVal val="visible"/>
                                      </p:to>
                                    </p:set>
                                    <p:anim calcmode="lin" valueType="num">
                                      <p:cBhvr additive="base">
                                        <p:cTn id="142" dur="100"/>
                                        <p:tgtEl>
                                          <p:spTgt spid="269"/>
                                        </p:tgtEl>
                                        <p:attrNameLst>
                                          <p:attrName>ppt_w</p:attrName>
                                        </p:attrNameLst>
                                      </p:cBhvr>
                                      <p:tavLst>
                                        <p:tav tm="0">
                                          <p:val>
                                            <p:strVal val="0"/>
                                          </p:val>
                                        </p:tav>
                                        <p:tav tm="100000">
                                          <p:val>
                                            <p:strVal val="#ppt_w"/>
                                          </p:val>
                                        </p:tav>
                                      </p:tavLst>
                                    </p:anim>
                                    <p:anim calcmode="lin" valueType="num">
                                      <p:cBhvr additive="base">
                                        <p:cTn id="143" dur="100"/>
                                        <p:tgtEl>
                                          <p:spTgt spid="269"/>
                                        </p:tgtEl>
                                        <p:attrNameLst>
                                          <p:attrName>ppt_h</p:attrName>
                                        </p:attrNameLst>
                                      </p:cBhvr>
                                      <p:tavLst>
                                        <p:tav tm="0">
                                          <p:val>
                                            <p:strVal val="0"/>
                                          </p:val>
                                        </p:tav>
                                        <p:tav tm="100000">
                                          <p:val>
                                            <p:strVal val="#ppt_h"/>
                                          </p:val>
                                        </p:tav>
                                      </p:tavLst>
                                    </p:anim>
                                  </p:childTnLst>
                                </p:cTn>
                              </p:par>
                            </p:childTnLst>
                          </p:cTn>
                        </p:par>
                        <p:par>
                          <p:cTn id="144" fill="hold">
                            <p:stCondLst>
                              <p:cond delay="600"/>
                            </p:stCondLst>
                            <p:childTnLst>
                              <p:par>
                                <p:cTn id="145" presetID="23" presetClass="entr" presetSubtype="16" fill="hold" nodeType="afterEffect">
                                  <p:stCondLst>
                                    <p:cond delay="0"/>
                                  </p:stCondLst>
                                  <p:childTnLst>
                                    <p:set>
                                      <p:cBhvr>
                                        <p:cTn id="146" dur="1" fill="hold">
                                          <p:stCondLst>
                                            <p:cond delay="0"/>
                                          </p:stCondLst>
                                        </p:cTn>
                                        <p:tgtEl>
                                          <p:spTgt spid="263"/>
                                        </p:tgtEl>
                                        <p:attrNameLst>
                                          <p:attrName>style.visibility</p:attrName>
                                        </p:attrNameLst>
                                      </p:cBhvr>
                                      <p:to>
                                        <p:strVal val="visible"/>
                                      </p:to>
                                    </p:set>
                                    <p:anim calcmode="lin" valueType="num">
                                      <p:cBhvr additive="base">
                                        <p:cTn id="147" dur="100"/>
                                        <p:tgtEl>
                                          <p:spTgt spid="263"/>
                                        </p:tgtEl>
                                        <p:attrNameLst>
                                          <p:attrName>ppt_w</p:attrName>
                                        </p:attrNameLst>
                                      </p:cBhvr>
                                      <p:tavLst>
                                        <p:tav tm="0">
                                          <p:val>
                                            <p:strVal val="0"/>
                                          </p:val>
                                        </p:tav>
                                        <p:tav tm="100000">
                                          <p:val>
                                            <p:strVal val="#ppt_w"/>
                                          </p:val>
                                        </p:tav>
                                      </p:tavLst>
                                    </p:anim>
                                    <p:anim calcmode="lin" valueType="num">
                                      <p:cBhvr additive="base">
                                        <p:cTn id="148" dur="100"/>
                                        <p:tgtEl>
                                          <p:spTgt spid="263"/>
                                        </p:tgtEl>
                                        <p:attrNameLst>
                                          <p:attrName>ppt_h</p:attrName>
                                        </p:attrNameLst>
                                      </p:cBhvr>
                                      <p:tavLst>
                                        <p:tav tm="0">
                                          <p:val>
                                            <p:strVal val="0"/>
                                          </p:val>
                                        </p:tav>
                                        <p:tav tm="100000">
                                          <p:val>
                                            <p:strVal val="#ppt_h"/>
                                          </p:val>
                                        </p:tav>
                                      </p:tavLst>
                                    </p:anim>
                                  </p:childTnLst>
                                </p:cTn>
                              </p:par>
                            </p:childTnLst>
                          </p:cTn>
                        </p:par>
                        <p:par>
                          <p:cTn id="149" fill="hold">
                            <p:stCondLst>
                              <p:cond delay="700"/>
                            </p:stCondLst>
                            <p:childTnLst>
                              <p:par>
                                <p:cTn id="150" presetID="23" presetClass="entr" presetSubtype="16" fill="hold" nodeType="afterEffect">
                                  <p:stCondLst>
                                    <p:cond delay="0"/>
                                  </p:stCondLst>
                                  <p:childTnLst>
                                    <p:set>
                                      <p:cBhvr>
                                        <p:cTn id="151" dur="1" fill="hold">
                                          <p:stCondLst>
                                            <p:cond delay="0"/>
                                          </p:stCondLst>
                                        </p:cTn>
                                        <p:tgtEl>
                                          <p:spTgt spid="270"/>
                                        </p:tgtEl>
                                        <p:attrNameLst>
                                          <p:attrName>style.visibility</p:attrName>
                                        </p:attrNameLst>
                                      </p:cBhvr>
                                      <p:to>
                                        <p:strVal val="visible"/>
                                      </p:to>
                                    </p:set>
                                    <p:anim calcmode="lin" valueType="num">
                                      <p:cBhvr additive="base">
                                        <p:cTn id="152" dur="100"/>
                                        <p:tgtEl>
                                          <p:spTgt spid="270"/>
                                        </p:tgtEl>
                                        <p:attrNameLst>
                                          <p:attrName>ppt_w</p:attrName>
                                        </p:attrNameLst>
                                      </p:cBhvr>
                                      <p:tavLst>
                                        <p:tav tm="0">
                                          <p:val>
                                            <p:strVal val="0"/>
                                          </p:val>
                                        </p:tav>
                                        <p:tav tm="100000">
                                          <p:val>
                                            <p:strVal val="#ppt_w"/>
                                          </p:val>
                                        </p:tav>
                                      </p:tavLst>
                                    </p:anim>
                                    <p:anim calcmode="lin" valueType="num">
                                      <p:cBhvr additive="base">
                                        <p:cTn id="153" dur="100"/>
                                        <p:tgtEl>
                                          <p:spTgt spid="270"/>
                                        </p:tgtEl>
                                        <p:attrNameLst>
                                          <p:attrName>ppt_h</p:attrName>
                                        </p:attrNameLst>
                                      </p:cBhvr>
                                      <p:tavLst>
                                        <p:tav tm="0">
                                          <p:val>
                                            <p:strVal val="0"/>
                                          </p:val>
                                        </p:tav>
                                        <p:tav tm="100000">
                                          <p:val>
                                            <p:strVal val="#ppt_h"/>
                                          </p:val>
                                        </p:tav>
                                      </p:tavLst>
                                    </p:anim>
                                  </p:childTnLst>
                                </p:cTn>
                              </p:par>
                            </p:childTnLst>
                          </p:cTn>
                        </p:par>
                        <p:par>
                          <p:cTn id="154" fill="hold">
                            <p:stCondLst>
                              <p:cond delay="800"/>
                            </p:stCondLst>
                            <p:childTnLst>
                              <p:par>
                                <p:cTn id="155" presetID="23" presetClass="entr" presetSubtype="16" fill="hold" nodeType="afterEffect">
                                  <p:stCondLst>
                                    <p:cond delay="0"/>
                                  </p:stCondLst>
                                  <p:childTnLst>
                                    <p:set>
                                      <p:cBhvr>
                                        <p:cTn id="156" dur="1" fill="hold">
                                          <p:stCondLst>
                                            <p:cond delay="0"/>
                                          </p:stCondLst>
                                        </p:cTn>
                                        <p:tgtEl>
                                          <p:spTgt spid="253"/>
                                        </p:tgtEl>
                                        <p:attrNameLst>
                                          <p:attrName>style.visibility</p:attrName>
                                        </p:attrNameLst>
                                      </p:cBhvr>
                                      <p:to>
                                        <p:strVal val="visible"/>
                                      </p:to>
                                    </p:set>
                                    <p:anim calcmode="lin" valueType="num">
                                      <p:cBhvr additive="base">
                                        <p:cTn id="157" dur="100"/>
                                        <p:tgtEl>
                                          <p:spTgt spid="253"/>
                                        </p:tgtEl>
                                        <p:attrNameLst>
                                          <p:attrName>ppt_w</p:attrName>
                                        </p:attrNameLst>
                                      </p:cBhvr>
                                      <p:tavLst>
                                        <p:tav tm="0">
                                          <p:val>
                                            <p:strVal val="0"/>
                                          </p:val>
                                        </p:tav>
                                        <p:tav tm="100000">
                                          <p:val>
                                            <p:strVal val="#ppt_w"/>
                                          </p:val>
                                        </p:tav>
                                      </p:tavLst>
                                    </p:anim>
                                    <p:anim calcmode="lin" valueType="num">
                                      <p:cBhvr additive="base">
                                        <p:cTn id="158" dur="100"/>
                                        <p:tgtEl>
                                          <p:spTgt spid="253"/>
                                        </p:tgtEl>
                                        <p:attrNameLst>
                                          <p:attrName>ppt_h</p:attrName>
                                        </p:attrNameLst>
                                      </p:cBhvr>
                                      <p:tavLst>
                                        <p:tav tm="0">
                                          <p:val>
                                            <p:strVal val="0"/>
                                          </p:val>
                                        </p:tav>
                                        <p:tav tm="100000">
                                          <p:val>
                                            <p:strVal val="#ppt_h"/>
                                          </p:val>
                                        </p:tav>
                                      </p:tavLst>
                                    </p:anim>
                                  </p:childTnLst>
                                </p:cTn>
                              </p:par>
                            </p:childTnLst>
                          </p:cTn>
                        </p:par>
                        <p:par>
                          <p:cTn id="159" fill="hold">
                            <p:stCondLst>
                              <p:cond delay="900"/>
                            </p:stCondLst>
                            <p:childTnLst>
                              <p:par>
                                <p:cTn id="160" presetID="23" presetClass="entr" presetSubtype="16" fill="hold" nodeType="afterEffect">
                                  <p:stCondLst>
                                    <p:cond delay="0"/>
                                  </p:stCondLst>
                                  <p:childTnLst>
                                    <p:set>
                                      <p:cBhvr>
                                        <p:cTn id="161" dur="1" fill="hold">
                                          <p:stCondLst>
                                            <p:cond delay="0"/>
                                          </p:stCondLst>
                                        </p:cTn>
                                        <p:tgtEl>
                                          <p:spTgt spid="319"/>
                                        </p:tgtEl>
                                        <p:attrNameLst>
                                          <p:attrName>style.visibility</p:attrName>
                                        </p:attrNameLst>
                                      </p:cBhvr>
                                      <p:to>
                                        <p:strVal val="visible"/>
                                      </p:to>
                                    </p:set>
                                    <p:anim calcmode="lin" valueType="num">
                                      <p:cBhvr additive="base">
                                        <p:cTn id="162" dur="100"/>
                                        <p:tgtEl>
                                          <p:spTgt spid="319"/>
                                        </p:tgtEl>
                                        <p:attrNameLst>
                                          <p:attrName>ppt_w</p:attrName>
                                        </p:attrNameLst>
                                      </p:cBhvr>
                                      <p:tavLst>
                                        <p:tav tm="0">
                                          <p:val>
                                            <p:strVal val="0"/>
                                          </p:val>
                                        </p:tav>
                                        <p:tav tm="100000">
                                          <p:val>
                                            <p:strVal val="#ppt_w"/>
                                          </p:val>
                                        </p:tav>
                                      </p:tavLst>
                                    </p:anim>
                                    <p:anim calcmode="lin" valueType="num">
                                      <p:cBhvr additive="base">
                                        <p:cTn id="163" dur="100"/>
                                        <p:tgtEl>
                                          <p:spTgt spid="319"/>
                                        </p:tgtEl>
                                        <p:attrNameLst>
                                          <p:attrName>ppt_h</p:attrName>
                                        </p:attrNameLst>
                                      </p:cBhvr>
                                      <p:tavLst>
                                        <p:tav tm="0">
                                          <p:val>
                                            <p:strVal val="0"/>
                                          </p:val>
                                        </p:tav>
                                        <p:tav tm="100000">
                                          <p:val>
                                            <p:strVal val="#ppt_h"/>
                                          </p:val>
                                        </p:tav>
                                      </p:tavLst>
                                    </p:anim>
                                  </p:childTnLst>
                                </p:cTn>
                              </p:par>
                            </p:childTnLst>
                          </p:cTn>
                        </p:par>
                      </p:childTnLst>
                    </p:cTn>
                  </p:par>
                  <p:par>
                    <p:cTn id="164" fill="hold">
                      <p:stCondLst>
                        <p:cond delay="indefinite"/>
                      </p:stCondLst>
                      <p:childTnLst>
                        <p:par>
                          <p:cTn id="165" fill="hold">
                            <p:stCondLst>
                              <p:cond delay="0"/>
                            </p:stCondLst>
                            <p:childTnLst>
                              <p:par>
                                <p:cTn id="166" presetID="23" presetClass="entr" presetSubtype="16" fill="hold" nodeType="clickEffect">
                                  <p:stCondLst>
                                    <p:cond delay="0"/>
                                  </p:stCondLst>
                                  <p:childTnLst>
                                    <p:set>
                                      <p:cBhvr>
                                        <p:cTn id="167" dur="1" fill="hold">
                                          <p:stCondLst>
                                            <p:cond delay="0"/>
                                          </p:stCondLst>
                                        </p:cTn>
                                        <p:tgtEl>
                                          <p:spTgt spid="276"/>
                                        </p:tgtEl>
                                        <p:attrNameLst>
                                          <p:attrName>style.visibility</p:attrName>
                                        </p:attrNameLst>
                                      </p:cBhvr>
                                      <p:to>
                                        <p:strVal val="visible"/>
                                      </p:to>
                                    </p:set>
                                    <p:anim calcmode="lin" valueType="num">
                                      <p:cBhvr additive="base">
                                        <p:cTn id="168" dur="100"/>
                                        <p:tgtEl>
                                          <p:spTgt spid="276"/>
                                        </p:tgtEl>
                                        <p:attrNameLst>
                                          <p:attrName>ppt_w</p:attrName>
                                        </p:attrNameLst>
                                      </p:cBhvr>
                                      <p:tavLst>
                                        <p:tav tm="0">
                                          <p:val>
                                            <p:strVal val="0"/>
                                          </p:val>
                                        </p:tav>
                                        <p:tav tm="100000">
                                          <p:val>
                                            <p:strVal val="#ppt_w"/>
                                          </p:val>
                                        </p:tav>
                                      </p:tavLst>
                                    </p:anim>
                                    <p:anim calcmode="lin" valueType="num">
                                      <p:cBhvr additive="base">
                                        <p:cTn id="169" dur="100"/>
                                        <p:tgtEl>
                                          <p:spTgt spid="276"/>
                                        </p:tgtEl>
                                        <p:attrNameLst>
                                          <p:attrName>ppt_h</p:attrName>
                                        </p:attrNameLst>
                                      </p:cBhvr>
                                      <p:tavLst>
                                        <p:tav tm="0">
                                          <p:val>
                                            <p:strVal val="0"/>
                                          </p:val>
                                        </p:tav>
                                        <p:tav tm="100000">
                                          <p:val>
                                            <p:strVal val="#ppt_h"/>
                                          </p:val>
                                        </p:tav>
                                      </p:tavLst>
                                    </p:anim>
                                  </p:childTnLst>
                                </p:cTn>
                              </p:par>
                            </p:childTnLst>
                          </p:cTn>
                        </p:par>
                        <p:par>
                          <p:cTn id="170" fill="hold">
                            <p:stCondLst>
                              <p:cond delay="100"/>
                            </p:stCondLst>
                            <p:childTnLst>
                              <p:par>
                                <p:cTn id="171" presetID="23" presetClass="entr" presetSubtype="16" fill="hold" nodeType="afterEffect">
                                  <p:stCondLst>
                                    <p:cond delay="0"/>
                                  </p:stCondLst>
                                  <p:childTnLst>
                                    <p:set>
                                      <p:cBhvr>
                                        <p:cTn id="172" dur="1" fill="hold">
                                          <p:stCondLst>
                                            <p:cond delay="0"/>
                                          </p:stCondLst>
                                        </p:cTn>
                                        <p:tgtEl>
                                          <p:spTgt spid="275"/>
                                        </p:tgtEl>
                                        <p:attrNameLst>
                                          <p:attrName>style.visibility</p:attrName>
                                        </p:attrNameLst>
                                      </p:cBhvr>
                                      <p:to>
                                        <p:strVal val="visible"/>
                                      </p:to>
                                    </p:set>
                                    <p:anim calcmode="lin" valueType="num">
                                      <p:cBhvr additive="base">
                                        <p:cTn id="173" dur="100"/>
                                        <p:tgtEl>
                                          <p:spTgt spid="275"/>
                                        </p:tgtEl>
                                        <p:attrNameLst>
                                          <p:attrName>ppt_w</p:attrName>
                                        </p:attrNameLst>
                                      </p:cBhvr>
                                      <p:tavLst>
                                        <p:tav tm="0">
                                          <p:val>
                                            <p:strVal val="0"/>
                                          </p:val>
                                        </p:tav>
                                        <p:tav tm="100000">
                                          <p:val>
                                            <p:strVal val="#ppt_w"/>
                                          </p:val>
                                        </p:tav>
                                      </p:tavLst>
                                    </p:anim>
                                    <p:anim calcmode="lin" valueType="num">
                                      <p:cBhvr additive="base">
                                        <p:cTn id="174" dur="100"/>
                                        <p:tgtEl>
                                          <p:spTgt spid="275"/>
                                        </p:tgtEl>
                                        <p:attrNameLst>
                                          <p:attrName>ppt_h</p:attrName>
                                        </p:attrNameLst>
                                      </p:cBhvr>
                                      <p:tavLst>
                                        <p:tav tm="0">
                                          <p:val>
                                            <p:strVal val="0"/>
                                          </p:val>
                                        </p:tav>
                                        <p:tav tm="100000">
                                          <p:val>
                                            <p:strVal val="#ppt_h"/>
                                          </p:val>
                                        </p:tav>
                                      </p:tavLst>
                                    </p:anim>
                                  </p:childTnLst>
                                </p:cTn>
                              </p:par>
                            </p:childTnLst>
                          </p:cTn>
                        </p:par>
                        <p:par>
                          <p:cTn id="175" fill="hold">
                            <p:stCondLst>
                              <p:cond delay="200"/>
                            </p:stCondLst>
                            <p:childTnLst>
                              <p:par>
                                <p:cTn id="176" presetID="23" presetClass="entr" presetSubtype="16" fill="hold" nodeType="afterEffect">
                                  <p:stCondLst>
                                    <p:cond delay="0"/>
                                  </p:stCondLst>
                                  <p:childTnLst>
                                    <p:set>
                                      <p:cBhvr>
                                        <p:cTn id="177" dur="1" fill="hold">
                                          <p:stCondLst>
                                            <p:cond delay="0"/>
                                          </p:stCondLst>
                                        </p:cTn>
                                        <p:tgtEl>
                                          <p:spTgt spid="274"/>
                                        </p:tgtEl>
                                        <p:attrNameLst>
                                          <p:attrName>style.visibility</p:attrName>
                                        </p:attrNameLst>
                                      </p:cBhvr>
                                      <p:to>
                                        <p:strVal val="visible"/>
                                      </p:to>
                                    </p:set>
                                    <p:anim calcmode="lin" valueType="num">
                                      <p:cBhvr additive="base">
                                        <p:cTn id="178" dur="100"/>
                                        <p:tgtEl>
                                          <p:spTgt spid="274"/>
                                        </p:tgtEl>
                                        <p:attrNameLst>
                                          <p:attrName>ppt_w</p:attrName>
                                        </p:attrNameLst>
                                      </p:cBhvr>
                                      <p:tavLst>
                                        <p:tav tm="0">
                                          <p:val>
                                            <p:strVal val="0"/>
                                          </p:val>
                                        </p:tav>
                                        <p:tav tm="100000">
                                          <p:val>
                                            <p:strVal val="#ppt_w"/>
                                          </p:val>
                                        </p:tav>
                                      </p:tavLst>
                                    </p:anim>
                                    <p:anim calcmode="lin" valueType="num">
                                      <p:cBhvr additive="base">
                                        <p:cTn id="179" dur="100"/>
                                        <p:tgtEl>
                                          <p:spTgt spid="274"/>
                                        </p:tgtEl>
                                        <p:attrNameLst>
                                          <p:attrName>ppt_h</p:attrName>
                                        </p:attrNameLst>
                                      </p:cBhvr>
                                      <p:tavLst>
                                        <p:tav tm="0">
                                          <p:val>
                                            <p:strVal val="0"/>
                                          </p:val>
                                        </p:tav>
                                        <p:tav tm="100000">
                                          <p:val>
                                            <p:strVal val="#ppt_h"/>
                                          </p:val>
                                        </p:tav>
                                      </p:tavLst>
                                    </p:anim>
                                  </p:childTnLst>
                                </p:cTn>
                              </p:par>
                            </p:childTnLst>
                          </p:cTn>
                        </p:par>
                        <p:par>
                          <p:cTn id="180" fill="hold">
                            <p:stCondLst>
                              <p:cond delay="300"/>
                            </p:stCondLst>
                            <p:childTnLst>
                              <p:par>
                                <p:cTn id="181" presetID="23" presetClass="entr" presetSubtype="16" fill="hold" nodeType="afterEffect">
                                  <p:stCondLst>
                                    <p:cond delay="0"/>
                                  </p:stCondLst>
                                  <p:childTnLst>
                                    <p:set>
                                      <p:cBhvr>
                                        <p:cTn id="182" dur="1" fill="hold">
                                          <p:stCondLst>
                                            <p:cond delay="0"/>
                                          </p:stCondLst>
                                        </p:cTn>
                                        <p:tgtEl>
                                          <p:spTgt spid="272"/>
                                        </p:tgtEl>
                                        <p:attrNameLst>
                                          <p:attrName>style.visibility</p:attrName>
                                        </p:attrNameLst>
                                      </p:cBhvr>
                                      <p:to>
                                        <p:strVal val="visible"/>
                                      </p:to>
                                    </p:set>
                                    <p:anim calcmode="lin" valueType="num">
                                      <p:cBhvr additive="base">
                                        <p:cTn id="183" dur="100"/>
                                        <p:tgtEl>
                                          <p:spTgt spid="272"/>
                                        </p:tgtEl>
                                        <p:attrNameLst>
                                          <p:attrName>ppt_w</p:attrName>
                                        </p:attrNameLst>
                                      </p:cBhvr>
                                      <p:tavLst>
                                        <p:tav tm="0">
                                          <p:val>
                                            <p:strVal val="0"/>
                                          </p:val>
                                        </p:tav>
                                        <p:tav tm="100000">
                                          <p:val>
                                            <p:strVal val="#ppt_w"/>
                                          </p:val>
                                        </p:tav>
                                      </p:tavLst>
                                    </p:anim>
                                    <p:anim calcmode="lin" valueType="num">
                                      <p:cBhvr additive="base">
                                        <p:cTn id="184" dur="100"/>
                                        <p:tgtEl>
                                          <p:spTgt spid="272"/>
                                        </p:tgtEl>
                                        <p:attrNameLst>
                                          <p:attrName>ppt_h</p:attrName>
                                        </p:attrNameLst>
                                      </p:cBhvr>
                                      <p:tavLst>
                                        <p:tav tm="0">
                                          <p:val>
                                            <p:strVal val="0"/>
                                          </p:val>
                                        </p:tav>
                                        <p:tav tm="100000">
                                          <p:val>
                                            <p:strVal val="#ppt_h"/>
                                          </p:val>
                                        </p:tav>
                                      </p:tavLst>
                                    </p:anim>
                                  </p:childTnLst>
                                </p:cTn>
                              </p:par>
                            </p:childTnLst>
                          </p:cTn>
                        </p:par>
                        <p:par>
                          <p:cTn id="185" fill="hold">
                            <p:stCondLst>
                              <p:cond delay="400"/>
                            </p:stCondLst>
                            <p:childTnLst>
                              <p:par>
                                <p:cTn id="186" presetID="23" presetClass="entr" presetSubtype="16" fill="hold" nodeType="afterEffect">
                                  <p:stCondLst>
                                    <p:cond delay="0"/>
                                  </p:stCondLst>
                                  <p:childTnLst>
                                    <p:set>
                                      <p:cBhvr>
                                        <p:cTn id="187" dur="1" fill="hold">
                                          <p:stCondLst>
                                            <p:cond delay="0"/>
                                          </p:stCondLst>
                                        </p:cTn>
                                        <p:tgtEl>
                                          <p:spTgt spid="273"/>
                                        </p:tgtEl>
                                        <p:attrNameLst>
                                          <p:attrName>style.visibility</p:attrName>
                                        </p:attrNameLst>
                                      </p:cBhvr>
                                      <p:to>
                                        <p:strVal val="visible"/>
                                      </p:to>
                                    </p:set>
                                    <p:anim calcmode="lin" valueType="num">
                                      <p:cBhvr additive="base">
                                        <p:cTn id="188" dur="100"/>
                                        <p:tgtEl>
                                          <p:spTgt spid="273"/>
                                        </p:tgtEl>
                                        <p:attrNameLst>
                                          <p:attrName>ppt_w</p:attrName>
                                        </p:attrNameLst>
                                      </p:cBhvr>
                                      <p:tavLst>
                                        <p:tav tm="0">
                                          <p:val>
                                            <p:strVal val="0"/>
                                          </p:val>
                                        </p:tav>
                                        <p:tav tm="100000">
                                          <p:val>
                                            <p:strVal val="#ppt_w"/>
                                          </p:val>
                                        </p:tav>
                                      </p:tavLst>
                                    </p:anim>
                                    <p:anim calcmode="lin" valueType="num">
                                      <p:cBhvr additive="base">
                                        <p:cTn id="189" dur="100"/>
                                        <p:tgtEl>
                                          <p:spTgt spid="273"/>
                                        </p:tgtEl>
                                        <p:attrNameLst>
                                          <p:attrName>ppt_h</p:attrName>
                                        </p:attrNameLst>
                                      </p:cBhvr>
                                      <p:tavLst>
                                        <p:tav tm="0">
                                          <p:val>
                                            <p:strVal val="0"/>
                                          </p:val>
                                        </p:tav>
                                        <p:tav tm="100000">
                                          <p:val>
                                            <p:strVal val="#ppt_h"/>
                                          </p:val>
                                        </p:tav>
                                      </p:tavLst>
                                    </p:anim>
                                  </p:childTnLst>
                                </p:cTn>
                              </p:par>
                            </p:childTnLst>
                          </p:cTn>
                        </p:par>
                        <p:par>
                          <p:cTn id="190" fill="hold">
                            <p:stCondLst>
                              <p:cond delay="500"/>
                            </p:stCondLst>
                            <p:childTnLst>
                              <p:par>
                                <p:cTn id="191" presetID="23" presetClass="entr" presetSubtype="16" fill="hold" nodeType="afterEffect">
                                  <p:stCondLst>
                                    <p:cond delay="0"/>
                                  </p:stCondLst>
                                  <p:childTnLst>
                                    <p:set>
                                      <p:cBhvr>
                                        <p:cTn id="192" dur="1" fill="hold">
                                          <p:stCondLst>
                                            <p:cond delay="0"/>
                                          </p:stCondLst>
                                        </p:cTn>
                                        <p:tgtEl>
                                          <p:spTgt spid="277"/>
                                        </p:tgtEl>
                                        <p:attrNameLst>
                                          <p:attrName>style.visibility</p:attrName>
                                        </p:attrNameLst>
                                      </p:cBhvr>
                                      <p:to>
                                        <p:strVal val="visible"/>
                                      </p:to>
                                    </p:set>
                                    <p:anim calcmode="lin" valueType="num">
                                      <p:cBhvr additive="base">
                                        <p:cTn id="193" dur="100"/>
                                        <p:tgtEl>
                                          <p:spTgt spid="277"/>
                                        </p:tgtEl>
                                        <p:attrNameLst>
                                          <p:attrName>ppt_w</p:attrName>
                                        </p:attrNameLst>
                                      </p:cBhvr>
                                      <p:tavLst>
                                        <p:tav tm="0">
                                          <p:val>
                                            <p:strVal val="0"/>
                                          </p:val>
                                        </p:tav>
                                        <p:tav tm="100000">
                                          <p:val>
                                            <p:strVal val="#ppt_w"/>
                                          </p:val>
                                        </p:tav>
                                      </p:tavLst>
                                    </p:anim>
                                    <p:anim calcmode="lin" valueType="num">
                                      <p:cBhvr additive="base">
                                        <p:cTn id="194" dur="100"/>
                                        <p:tgtEl>
                                          <p:spTgt spid="277"/>
                                        </p:tgtEl>
                                        <p:attrNameLst>
                                          <p:attrName>ppt_h</p:attrName>
                                        </p:attrNameLst>
                                      </p:cBhvr>
                                      <p:tavLst>
                                        <p:tav tm="0">
                                          <p:val>
                                            <p:strVal val="0"/>
                                          </p:val>
                                        </p:tav>
                                        <p:tav tm="100000">
                                          <p:val>
                                            <p:strVal val="#ppt_h"/>
                                          </p:val>
                                        </p:tav>
                                      </p:tavLst>
                                    </p:anim>
                                  </p:childTnLst>
                                </p:cTn>
                              </p:par>
                            </p:childTnLst>
                          </p:cTn>
                        </p:par>
                        <p:par>
                          <p:cTn id="195" fill="hold">
                            <p:stCondLst>
                              <p:cond delay="600"/>
                            </p:stCondLst>
                            <p:childTnLst>
                              <p:par>
                                <p:cTn id="196" presetID="23" presetClass="entr" presetSubtype="16" fill="hold" nodeType="afterEffect">
                                  <p:stCondLst>
                                    <p:cond delay="0"/>
                                  </p:stCondLst>
                                  <p:childTnLst>
                                    <p:set>
                                      <p:cBhvr>
                                        <p:cTn id="197" dur="1" fill="hold">
                                          <p:stCondLst>
                                            <p:cond delay="0"/>
                                          </p:stCondLst>
                                        </p:cTn>
                                        <p:tgtEl>
                                          <p:spTgt spid="271"/>
                                        </p:tgtEl>
                                        <p:attrNameLst>
                                          <p:attrName>style.visibility</p:attrName>
                                        </p:attrNameLst>
                                      </p:cBhvr>
                                      <p:to>
                                        <p:strVal val="visible"/>
                                      </p:to>
                                    </p:set>
                                    <p:anim calcmode="lin" valueType="num">
                                      <p:cBhvr additive="base">
                                        <p:cTn id="198" dur="100"/>
                                        <p:tgtEl>
                                          <p:spTgt spid="271"/>
                                        </p:tgtEl>
                                        <p:attrNameLst>
                                          <p:attrName>ppt_w</p:attrName>
                                        </p:attrNameLst>
                                      </p:cBhvr>
                                      <p:tavLst>
                                        <p:tav tm="0">
                                          <p:val>
                                            <p:strVal val="0"/>
                                          </p:val>
                                        </p:tav>
                                        <p:tav tm="100000">
                                          <p:val>
                                            <p:strVal val="#ppt_w"/>
                                          </p:val>
                                        </p:tav>
                                      </p:tavLst>
                                    </p:anim>
                                    <p:anim calcmode="lin" valueType="num">
                                      <p:cBhvr additive="base">
                                        <p:cTn id="199" dur="100"/>
                                        <p:tgtEl>
                                          <p:spTgt spid="271"/>
                                        </p:tgtEl>
                                        <p:attrNameLst>
                                          <p:attrName>ppt_h</p:attrName>
                                        </p:attrNameLst>
                                      </p:cBhvr>
                                      <p:tavLst>
                                        <p:tav tm="0">
                                          <p:val>
                                            <p:strVal val="0"/>
                                          </p:val>
                                        </p:tav>
                                        <p:tav tm="100000">
                                          <p:val>
                                            <p:strVal val="#ppt_h"/>
                                          </p:val>
                                        </p:tav>
                                      </p:tavLst>
                                    </p:anim>
                                  </p:childTnLst>
                                </p:cTn>
                              </p:par>
                            </p:childTnLst>
                          </p:cTn>
                        </p:par>
                        <p:par>
                          <p:cTn id="200" fill="hold">
                            <p:stCondLst>
                              <p:cond delay="700"/>
                            </p:stCondLst>
                            <p:childTnLst>
                              <p:par>
                                <p:cTn id="201" presetID="23" presetClass="entr" presetSubtype="16" fill="hold" nodeType="afterEffect">
                                  <p:stCondLst>
                                    <p:cond delay="0"/>
                                  </p:stCondLst>
                                  <p:childTnLst>
                                    <p:set>
                                      <p:cBhvr>
                                        <p:cTn id="202" dur="1" fill="hold">
                                          <p:stCondLst>
                                            <p:cond delay="0"/>
                                          </p:stCondLst>
                                        </p:cTn>
                                        <p:tgtEl>
                                          <p:spTgt spid="278"/>
                                        </p:tgtEl>
                                        <p:attrNameLst>
                                          <p:attrName>style.visibility</p:attrName>
                                        </p:attrNameLst>
                                      </p:cBhvr>
                                      <p:to>
                                        <p:strVal val="visible"/>
                                      </p:to>
                                    </p:set>
                                    <p:anim calcmode="lin" valueType="num">
                                      <p:cBhvr additive="base">
                                        <p:cTn id="203" dur="100"/>
                                        <p:tgtEl>
                                          <p:spTgt spid="278"/>
                                        </p:tgtEl>
                                        <p:attrNameLst>
                                          <p:attrName>ppt_w</p:attrName>
                                        </p:attrNameLst>
                                      </p:cBhvr>
                                      <p:tavLst>
                                        <p:tav tm="0">
                                          <p:val>
                                            <p:strVal val="0"/>
                                          </p:val>
                                        </p:tav>
                                        <p:tav tm="100000">
                                          <p:val>
                                            <p:strVal val="#ppt_w"/>
                                          </p:val>
                                        </p:tav>
                                      </p:tavLst>
                                    </p:anim>
                                    <p:anim calcmode="lin" valueType="num">
                                      <p:cBhvr additive="base">
                                        <p:cTn id="204" dur="100"/>
                                        <p:tgtEl>
                                          <p:spTgt spid="278"/>
                                        </p:tgtEl>
                                        <p:attrNameLst>
                                          <p:attrName>ppt_h</p:attrName>
                                        </p:attrNameLst>
                                      </p:cBhvr>
                                      <p:tavLst>
                                        <p:tav tm="0">
                                          <p:val>
                                            <p:strVal val="0"/>
                                          </p:val>
                                        </p:tav>
                                        <p:tav tm="100000">
                                          <p:val>
                                            <p:strVal val="#ppt_h"/>
                                          </p:val>
                                        </p:tav>
                                      </p:tavLst>
                                    </p:anim>
                                  </p:childTnLst>
                                </p:cTn>
                              </p:par>
                            </p:childTnLst>
                          </p:cTn>
                        </p:par>
                        <p:par>
                          <p:cTn id="205" fill="hold">
                            <p:stCondLst>
                              <p:cond delay="800"/>
                            </p:stCondLst>
                            <p:childTnLst>
                              <p:par>
                                <p:cTn id="206" presetID="23" presetClass="entr" presetSubtype="16" fill="hold" nodeType="afterEffect">
                                  <p:stCondLst>
                                    <p:cond delay="0"/>
                                  </p:stCondLst>
                                  <p:childTnLst>
                                    <p:set>
                                      <p:cBhvr>
                                        <p:cTn id="207" dur="1" fill="hold">
                                          <p:stCondLst>
                                            <p:cond delay="0"/>
                                          </p:stCondLst>
                                        </p:cTn>
                                        <p:tgtEl>
                                          <p:spTgt spid="251"/>
                                        </p:tgtEl>
                                        <p:attrNameLst>
                                          <p:attrName>style.visibility</p:attrName>
                                        </p:attrNameLst>
                                      </p:cBhvr>
                                      <p:to>
                                        <p:strVal val="visible"/>
                                      </p:to>
                                    </p:set>
                                    <p:anim calcmode="lin" valueType="num">
                                      <p:cBhvr additive="base">
                                        <p:cTn id="208" dur="100"/>
                                        <p:tgtEl>
                                          <p:spTgt spid="251"/>
                                        </p:tgtEl>
                                        <p:attrNameLst>
                                          <p:attrName>ppt_w</p:attrName>
                                        </p:attrNameLst>
                                      </p:cBhvr>
                                      <p:tavLst>
                                        <p:tav tm="0">
                                          <p:val>
                                            <p:strVal val="0"/>
                                          </p:val>
                                        </p:tav>
                                        <p:tav tm="100000">
                                          <p:val>
                                            <p:strVal val="#ppt_w"/>
                                          </p:val>
                                        </p:tav>
                                      </p:tavLst>
                                    </p:anim>
                                    <p:anim calcmode="lin" valueType="num">
                                      <p:cBhvr additive="base">
                                        <p:cTn id="209" dur="100"/>
                                        <p:tgtEl>
                                          <p:spTgt spid="251"/>
                                        </p:tgtEl>
                                        <p:attrNameLst>
                                          <p:attrName>ppt_h</p:attrName>
                                        </p:attrNameLst>
                                      </p:cBhvr>
                                      <p:tavLst>
                                        <p:tav tm="0">
                                          <p:val>
                                            <p:strVal val="0"/>
                                          </p:val>
                                        </p:tav>
                                        <p:tav tm="100000">
                                          <p:val>
                                            <p:strVal val="#ppt_h"/>
                                          </p:val>
                                        </p:tav>
                                      </p:tavLst>
                                    </p:anim>
                                  </p:childTnLst>
                                </p:cTn>
                              </p:par>
                            </p:childTnLst>
                          </p:cTn>
                        </p:par>
                        <p:par>
                          <p:cTn id="210" fill="hold">
                            <p:stCondLst>
                              <p:cond delay="900"/>
                            </p:stCondLst>
                            <p:childTnLst>
                              <p:par>
                                <p:cTn id="211" presetID="23" presetClass="entr" presetSubtype="16" fill="hold" nodeType="afterEffect">
                                  <p:stCondLst>
                                    <p:cond delay="0"/>
                                  </p:stCondLst>
                                  <p:childTnLst>
                                    <p:set>
                                      <p:cBhvr>
                                        <p:cTn id="212" dur="1" fill="hold">
                                          <p:stCondLst>
                                            <p:cond delay="0"/>
                                          </p:stCondLst>
                                        </p:cTn>
                                        <p:tgtEl>
                                          <p:spTgt spid="320"/>
                                        </p:tgtEl>
                                        <p:attrNameLst>
                                          <p:attrName>style.visibility</p:attrName>
                                        </p:attrNameLst>
                                      </p:cBhvr>
                                      <p:to>
                                        <p:strVal val="visible"/>
                                      </p:to>
                                    </p:set>
                                    <p:anim calcmode="lin" valueType="num">
                                      <p:cBhvr additive="base">
                                        <p:cTn id="213" dur="100"/>
                                        <p:tgtEl>
                                          <p:spTgt spid="320"/>
                                        </p:tgtEl>
                                        <p:attrNameLst>
                                          <p:attrName>ppt_w</p:attrName>
                                        </p:attrNameLst>
                                      </p:cBhvr>
                                      <p:tavLst>
                                        <p:tav tm="0">
                                          <p:val>
                                            <p:strVal val="0"/>
                                          </p:val>
                                        </p:tav>
                                        <p:tav tm="100000">
                                          <p:val>
                                            <p:strVal val="#ppt_w"/>
                                          </p:val>
                                        </p:tav>
                                      </p:tavLst>
                                    </p:anim>
                                    <p:anim calcmode="lin" valueType="num">
                                      <p:cBhvr additive="base">
                                        <p:cTn id="214" dur="100"/>
                                        <p:tgtEl>
                                          <p:spTgt spid="320"/>
                                        </p:tgtEl>
                                        <p:attrNameLst>
                                          <p:attrName>ppt_h</p:attrName>
                                        </p:attrNameLst>
                                      </p:cBhvr>
                                      <p:tavLst>
                                        <p:tav tm="0">
                                          <p:val>
                                            <p:strVal val="0"/>
                                          </p:val>
                                        </p:tav>
                                        <p:tav tm="100000">
                                          <p:val>
                                            <p:strVal val="#ppt_h"/>
                                          </p:val>
                                        </p:tav>
                                      </p:tavLst>
                                    </p:anim>
                                  </p:childTnLst>
                                </p:cTn>
                              </p:par>
                            </p:childTnLst>
                          </p:cTn>
                        </p:par>
                      </p:childTnLst>
                    </p:cTn>
                  </p:par>
                  <p:par>
                    <p:cTn id="215" fill="hold">
                      <p:stCondLst>
                        <p:cond delay="indefinite"/>
                      </p:stCondLst>
                      <p:childTnLst>
                        <p:par>
                          <p:cTn id="216" fill="hold">
                            <p:stCondLst>
                              <p:cond delay="0"/>
                            </p:stCondLst>
                            <p:childTnLst>
                              <p:par>
                                <p:cTn id="217" presetID="23" presetClass="entr" presetSubtype="16" fill="hold" grpId="0" nodeType="clickEffect">
                                  <p:stCondLst>
                                    <p:cond delay="0"/>
                                  </p:stCondLst>
                                  <p:childTnLst>
                                    <p:set>
                                      <p:cBhvr>
                                        <p:cTn id="218" dur="1" fill="hold">
                                          <p:stCondLst>
                                            <p:cond delay="0"/>
                                          </p:stCondLst>
                                        </p:cTn>
                                        <p:tgtEl>
                                          <p:spTgt spid="284"/>
                                        </p:tgtEl>
                                        <p:attrNameLst>
                                          <p:attrName>style.visibility</p:attrName>
                                        </p:attrNameLst>
                                      </p:cBhvr>
                                      <p:to>
                                        <p:strVal val="visible"/>
                                      </p:to>
                                    </p:set>
                                    <p:anim calcmode="lin" valueType="num">
                                      <p:cBhvr>
                                        <p:cTn id="219" dur="100" fill="hold"/>
                                        <p:tgtEl>
                                          <p:spTgt spid="284"/>
                                        </p:tgtEl>
                                        <p:attrNameLst>
                                          <p:attrName>ppt_w</p:attrName>
                                        </p:attrNameLst>
                                      </p:cBhvr>
                                      <p:tavLst>
                                        <p:tav tm="0">
                                          <p:val>
                                            <p:fltVal val="0"/>
                                          </p:val>
                                        </p:tav>
                                        <p:tav tm="100000">
                                          <p:val>
                                            <p:strVal val="#ppt_w"/>
                                          </p:val>
                                        </p:tav>
                                      </p:tavLst>
                                    </p:anim>
                                    <p:anim calcmode="lin" valueType="num">
                                      <p:cBhvr>
                                        <p:cTn id="220" dur="100" fill="hold"/>
                                        <p:tgtEl>
                                          <p:spTgt spid="284"/>
                                        </p:tgtEl>
                                        <p:attrNameLst>
                                          <p:attrName>ppt_h</p:attrName>
                                        </p:attrNameLst>
                                      </p:cBhvr>
                                      <p:tavLst>
                                        <p:tav tm="0">
                                          <p:val>
                                            <p:fltVal val="0"/>
                                          </p:val>
                                        </p:tav>
                                        <p:tav tm="100000">
                                          <p:val>
                                            <p:strVal val="#ppt_h"/>
                                          </p:val>
                                        </p:tav>
                                      </p:tavLst>
                                    </p:anim>
                                  </p:childTnLst>
                                </p:cTn>
                              </p:par>
                            </p:childTnLst>
                          </p:cTn>
                        </p:par>
                        <p:par>
                          <p:cTn id="221" fill="hold">
                            <p:stCondLst>
                              <p:cond delay="100"/>
                            </p:stCondLst>
                            <p:childTnLst>
                              <p:par>
                                <p:cTn id="222" presetID="23" presetClass="entr" presetSubtype="16" fill="hold" grpId="0" nodeType="afterEffect">
                                  <p:stCondLst>
                                    <p:cond delay="0"/>
                                  </p:stCondLst>
                                  <p:childTnLst>
                                    <p:set>
                                      <p:cBhvr>
                                        <p:cTn id="223" dur="1" fill="hold">
                                          <p:stCondLst>
                                            <p:cond delay="0"/>
                                          </p:stCondLst>
                                        </p:cTn>
                                        <p:tgtEl>
                                          <p:spTgt spid="283"/>
                                        </p:tgtEl>
                                        <p:attrNameLst>
                                          <p:attrName>style.visibility</p:attrName>
                                        </p:attrNameLst>
                                      </p:cBhvr>
                                      <p:to>
                                        <p:strVal val="visible"/>
                                      </p:to>
                                    </p:set>
                                    <p:anim calcmode="lin" valueType="num">
                                      <p:cBhvr>
                                        <p:cTn id="224" dur="100" fill="hold"/>
                                        <p:tgtEl>
                                          <p:spTgt spid="283"/>
                                        </p:tgtEl>
                                        <p:attrNameLst>
                                          <p:attrName>ppt_w</p:attrName>
                                        </p:attrNameLst>
                                      </p:cBhvr>
                                      <p:tavLst>
                                        <p:tav tm="0">
                                          <p:val>
                                            <p:fltVal val="0"/>
                                          </p:val>
                                        </p:tav>
                                        <p:tav tm="100000">
                                          <p:val>
                                            <p:strVal val="#ppt_w"/>
                                          </p:val>
                                        </p:tav>
                                      </p:tavLst>
                                    </p:anim>
                                    <p:anim calcmode="lin" valueType="num">
                                      <p:cBhvr>
                                        <p:cTn id="225" dur="100" fill="hold"/>
                                        <p:tgtEl>
                                          <p:spTgt spid="283"/>
                                        </p:tgtEl>
                                        <p:attrNameLst>
                                          <p:attrName>ppt_h</p:attrName>
                                        </p:attrNameLst>
                                      </p:cBhvr>
                                      <p:tavLst>
                                        <p:tav tm="0">
                                          <p:val>
                                            <p:fltVal val="0"/>
                                          </p:val>
                                        </p:tav>
                                        <p:tav tm="100000">
                                          <p:val>
                                            <p:strVal val="#ppt_h"/>
                                          </p:val>
                                        </p:tav>
                                      </p:tavLst>
                                    </p:anim>
                                  </p:childTnLst>
                                </p:cTn>
                              </p:par>
                            </p:childTnLst>
                          </p:cTn>
                        </p:par>
                        <p:par>
                          <p:cTn id="226" fill="hold">
                            <p:stCondLst>
                              <p:cond delay="200"/>
                            </p:stCondLst>
                            <p:childTnLst>
                              <p:par>
                                <p:cTn id="227" presetID="23" presetClass="entr" presetSubtype="16" fill="hold" grpId="0" nodeType="afterEffect">
                                  <p:stCondLst>
                                    <p:cond delay="0"/>
                                  </p:stCondLst>
                                  <p:childTnLst>
                                    <p:set>
                                      <p:cBhvr>
                                        <p:cTn id="228" dur="1" fill="hold">
                                          <p:stCondLst>
                                            <p:cond delay="0"/>
                                          </p:stCondLst>
                                        </p:cTn>
                                        <p:tgtEl>
                                          <p:spTgt spid="282"/>
                                        </p:tgtEl>
                                        <p:attrNameLst>
                                          <p:attrName>style.visibility</p:attrName>
                                        </p:attrNameLst>
                                      </p:cBhvr>
                                      <p:to>
                                        <p:strVal val="visible"/>
                                      </p:to>
                                    </p:set>
                                    <p:anim calcmode="lin" valueType="num">
                                      <p:cBhvr>
                                        <p:cTn id="229" dur="100" fill="hold"/>
                                        <p:tgtEl>
                                          <p:spTgt spid="282"/>
                                        </p:tgtEl>
                                        <p:attrNameLst>
                                          <p:attrName>ppt_w</p:attrName>
                                        </p:attrNameLst>
                                      </p:cBhvr>
                                      <p:tavLst>
                                        <p:tav tm="0">
                                          <p:val>
                                            <p:fltVal val="0"/>
                                          </p:val>
                                        </p:tav>
                                        <p:tav tm="100000">
                                          <p:val>
                                            <p:strVal val="#ppt_w"/>
                                          </p:val>
                                        </p:tav>
                                      </p:tavLst>
                                    </p:anim>
                                    <p:anim calcmode="lin" valueType="num">
                                      <p:cBhvr>
                                        <p:cTn id="230" dur="100" fill="hold"/>
                                        <p:tgtEl>
                                          <p:spTgt spid="282"/>
                                        </p:tgtEl>
                                        <p:attrNameLst>
                                          <p:attrName>ppt_h</p:attrName>
                                        </p:attrNameLst>
                                      </p:cBhvr>
                                      <p:tavLst>
                                        <p:tav tm="0">
                                          <p:val>
                                            <p:fltVal val="0"/>
                                          </p:val>
                                        </p:tav>
                                        <p:tav tm="100000">
                                          <p:val>
                                            <p:strVal val="#ppt_h"/>
                                          </p:val>
                                        </p:tav>
                                      </p:tavLst>
                                    </p:anim>
                                  </p:childTnLst>
                                </p:cTn>
                              </p:par>
                            </p:childTnLst>
                          </p:cTn>
                        </p:par>
                        <p:par>
                          <p:cTn id="231" fill="hold">
                            <p:stCondLst>
                              <p:cond delay="300"/>
                            </p:stCondLst>
                            <p:childTnLst>
                              <p:par>
                                <p:cTn id="232" presetID="23" presetClass="entr" presetSubtype="16" fill="hold" grpId="0" nodeType="afterEffect">
                                  <p:stCondLst>
                                    <p:cond delay="0"/>
                                  </p:stCondLst>
                                  <p:childTnLst>
                                    <p:set>
                                      <p:cBhvr>
                                        <p:cTn id="233" dur="1" fill="hold">
                                          <p:stCondLst>
                                            <p:cond delay="0"/>
                                          </p:stCondLst>
                                        </p:cTn>
                                        <p:tgtEl>
                                          <p:spTgt spid="280"/>
                                        </p:tgtEl>
                                        <p:attrNameLst>
                                          <p:attrName>style.visibility</p:attrName>
                                        </p:attrNameLst>
                                      </p:cBhvr>
                                      <p:to>
                                        <p:strVal val="visible"/>
                                      </p:to>
                                    </p:set>
                                    <p:anim calcmode="lin" valueType="num">
                                      <p:cBhvr>
                                        <p:cTn id="234" dur="100" fill="hold"/>
                                        <p:tgtEl>
                                          <p:spTgt spid="280"/>
                                        </p:tgtEl>
                                        <p:attrNameLst>
                                          <p:attrName>ppt_w</p:attrName>
                                        </p:attrNameLst>
                                      </p:cBhvr>
                                      <p:tavLst>
                                        <p:tav tm="0">
                                          <p:val>
                                            <p:fltVal val="0"/>
                                          </p:val>
                                        </p:tav>
                                        <p:tav tm="100000">
                                          <p:val>
                                            <p:strVal val="#ppt_w"/>
                                          </p:val>
                                        </p:tav>
                                      </p:tavLst>
                                    </p:anim>
                                    <p:anim calcmode="lin" valueType="num">
                                      <p:cBhvr>
                                        <p:cTn id="235" dur="100" fill="hold"/>
                                        <p:tgtEl>
                                          <p:spTgt spid="280"/>
                                        </p:tgtEl>
                                        <p:attrNameLst>
                                          <p:attrName>ppt_h</p:attrName>
                                        </p:attrNameLst>
                                      </p:cBhvr>
                                      <p:tavLst>
                                        <p:tav tm="0">
                                          <p:val>
                                            <p:fltVal val="0"/>
                                          </p:val>
                                        </p:tav>
                                        <p:tav tm="100000">
                                          <p:val>
                                            <p:strVal val="#ppt_h"/>
                                          </p:val>
                                        </p:tav>
                                      </p:tavLst>
                                    </p:anim>
                                  </p:childTnLst>
                                </p:cTn>
                              </p:par>
                            </p:childTnLst>
                          </p:cTn>
                        </p:par>
                        <p:par>
                          <p:cTn id="236" fill="hold">
                            <p:stCondLst>
                              <p:cond delay="400"/>
                            </p:stCondLst>
                            <p:childTnLst>
                              <p:par>
                                <p:cTn id="237" presetID="23" presetClass="entr" presetSubtype="16" fill="hold" grpId="0" nodeType="afterEffect">
                                  <p:stCondLst>
                                    <p:cond delay="0"/>
                                  </p:stCondLst>
                                  <p:childTnLst>
                                    <p:set>
                                      <p:cBhvr>
                                        <p:cTn id="238" dur="1" fill="hold">
                                          <p:stCondLst>
                                            <p:cond delay="0"/>
                                          </p:stCondLst>
                                        </p:cTn>
                                        <p:tgtEl>
                                          <p:spTgt spid="281"/>
                                        </p:tgtEl>
                                        <p:attrNameLst>
                                          <p:attrName>style.visibility</p:attrName>
                                        </p:attrNameLst>
                                      </p:cBhvr>
                                      <p:to>
                                        <p:strVal val="visible"/>
                                      </p:to>
                                    </p:set>
                                    <p:anim calcmode="lin" valueType="num">
                                      <p:cBhvr>
                                        <p:cTn id="239" dur="100" fill="hold"/>
                                        <p:tgtEl>
                                          <p:spTgt spid="281"/>
                                        </p:tgtEl>
                                        <p:attrNameLst>
                                          <p:attrName>ppt_w</p:attrName>
                                        </p:attrNameLst>
                                      </p:cBhvr>
                                      <p:tavLst>
                                        <p:tav tm="0">
                                          <p:val>
                                            <p:fltVal val="0"/>
                                          </p:val>
                                        </p:tav>
                                        <p:tav tm="100000">
                                          <p:val>
                                            <p:strVal val="#ppt_w"/>
                                          </p:val>
                                        </p:tav>
                                      </p:tavLst>
                                    </p:anim>
                                    <p:anim calcmode="lin" valueType="num">
                                      <p:cBhvr>
                                        <p:cTn id="240" dur="100" fill="hold"/>
                                        <p:tgtEl>
                                          <p:spTgt spid="281"/>
                                        </p:tgtEl>
                                        <p:attrNameLst>
                                          <p:attrName>ppt_h</p:attrName>
                                        </p:attrNameLst>
                                      </p:cBhvr>
                                      <p:tavLst>
                                        <p:tav tm="0">
                                          <p:val>
                                            <p:fltVal val="0"/>
                                          </p:val>
                                        </p:tav>
                                        <p:tav tm="100000">
                                          <p:val>
                                            <p:strVal val="#ppt_h"/>
                                          </p:val>
                                        </p:tav>
                                      </p:tavLst>
                                    </p:anim>
                                  </p:childTnLst>
                                </p:cTn>
                              </p:par>
                            </p:childTnLst>
                          </p:cTn>
                        </p:par>
                        <p:par>
                          <p:cTn id="241" fill="hold">
                            <p:stCondLst>
                              <p:cond delay="500"/>
                            </p:stCondLst>
                            <p:childTnLst>
                              <p:par>
                                <p:cTn id="242" presetID="23" presetClass="entr" presetSubtype="16" fill="hold" grpId="0" nodeType="afterEffect">
                                  <p:stCondLst>
                                    <p:cond delay="0"/>
                                  </p:stCondLst>
                                  <p:childTnLst>
                                    <p:set>
                                      <p:cBhvr>
                                        <p:cTn id="243" dur="1" fill="hold">
                                          <p:stCondLst>
                                            <p:cond delay="0"/>
                                          </p:stCondLst>
                                        </p:cTn>
                                        <p:tgtEl>
                                          <p:spTgt spid="285"/>
                                        </p:tgtEl>
                                        <p:attrNameLst>
                                          <p:attrName>style.visibility</p:attrName>
                                        </p:attrNameLst>
                                      </p:cBhvr>
                                      <p:to>
                                        <p:strVal val="visible"/>
                                      </p:to>
                                    </p:set>
                                    <p:anim calcmode="lin" valueType="num">
                                      <p:cBhvr>
                                        <p:cTn id="244" dur="100" fill="hold"/>
                                        <p:tgtEl>
                                          <p:spTgt spid="285"/>
                                        </p:tgtEl>
                                        <p:attrNameLst>
                                          <p:attrName>ppt_w</p:attrName>
                                        </p:attrNameLst>
                                      </p:cBhvr>
                                      <p:tavLst>
                                        <p:tav tm="0">
                                          <p:val>
                                            <p:fltVal val="0"/>
                                          </p:val>
                                        </p:tav>
                                        <p:tav tm="100000">
                                          <p:val>
                                            <p:strVal val="#ppt_w"/>
                                          </p:val>
                                        </p:tav>
                                      </p:tavLst>
                                    </p:anim>
                                    <p:anim calcmode="lin" valueType="num">
                                      <p:cBhvr>
                                        <p:cTn id="245" dur="100" fill="hold"/>
                                        <p:tgtEl>
                                          <p:spTgt spid="285"/>
                                        </p:tgtEl>
                                        <p:attrNameLst>
                                          <p:attrName>ppt_h</p:attrName>
                                        </p:attrNameLst>
                                      </p:cBhvr>
                                      <p:tavLst>
                                        <p:tav tm="0">
                                          <p:val>
                                            <p:fltVal val="0"/>
                                          </p:val>
                                        </p:tav>
                                        <p:tav tm="100000">
                                          <p:val>
                                            <p:strVal val="#ppt_h"/>
                                          </p:val>
                                        </p:tav>
                                      </p:tavLst>
                                    </p:anim>
                                  </p:childTnLst>
                                </p:cTn>
                              </p:par>
                            </p:childTnLst>
                          </p:cTn>
                        </p:par>
                        <p:par>
                          <p:cTn id="246" fill="hold">
                            <p:stCondLst>
                              <p:cond delay="600"/>
                            </p:stCondLst>
                            <p:childTnLst>
                              <p:par>
                                <p:cTn id="247" presetID="23" presetClass="entr" presetSubtype="16" fill="hold" grpId="0" nodeType="afterEffect">
                                  <p:stCondLst>
                                    <p:cond delay="0"/>
                                  </p:stCondLst>
                                  <p:childTnLst>
                                    <p:set>
                                      <p:cBhvr>
                                        <p:cTn id="248" dur="1" fill="hold">
                                          <p:stCondLst>
                                            <p:cond delay="0"/>
                                          </p:stCondLst>
                                        </p:cTn>
                                        <p:tgtEl>
                                          <p:spTgt spid="279"/>
                                        </p:tgtEl>
                                        <p:attrNameLst>
                                          <p:attrName>style.visibility</p:attrName>
                                        </p:attrNameLst>
                                      </p:cBhvr>
                                      <p:to>
                                        <p:strVal val="visible"/>
                                      </p:to>
                                    </p:set>
                                    <p:anim calcmode="lin" valueType="num">
                                      <p:cBhvr>
                                        <p:cTn id="249" dur="100" fill="hold"/>
                                        <p:tgtEl>
                                          <p:spTgt spid="279"/>
                                        </p:tgtEl>
                                        <p:attrNameLst>
                                          <p:attrName>ppt_w</p:attrName>
                                        </p:attrNameLst>
                                      </p:cBhvr>
                                      <p:tavLst>
                                        <p:tav tm="0">
                                          <p:val>
                                            <p:fltVal val="0"/>
                                          </p:val>
                                        </p:tav>
                                        <p:tav tm="100000">
                                          <p:val>
                                            <p:strVal val="#ppt_w"/>
                                          </p:val>
                                        </p:tav>
                                      </p:tavLst>
                                    </p:anim>
                                    <p:anim calcmode="lin" valueType="num">
                                      <p:cBhvr>
                                        <p:cTn id="250" dur="100" fill="hold"/>
                                        <p:tgtEl>
                                          <p:spTgt spid="279"/>
                                        </p:tgtEl>
                                        <p:attrNameLst>
                                          <p:attrName>ppt_h</p:attrName>
                                        </p:attrNameLst>
                                      </p:cBhvr>
                                      <p:tavLst>
                                        <p:tav tm="0">
                                          <p:val>
                                            <p:fltVal val="0"/>
                                          </p:val>
                                        </p:tav>
                                        <p:tav tm="100000">
                                          <p:val>
                                            <p:strVal val="#ppt_h"/>
                                          </p:val>
                                        </p:tav>
                                      </p:tavLst>
                                    </p:anim>
                                  </p:childTnLst>
                                </p:cTn>
                              </p:par>
                            </p:childTnLst>
                          </p:cTn>
                        </p:par>
                        <p:par>
                          <p:cTn id="251" fill="hold">
                            <p:stCondLst>
                              <p:cond delay="700"/>
                            </p:stCondLst>
                            <p:childTnLst>
                              <p:par>
                                <p:cTn id="252" presetID="23" presetClass="entr" presetSubtype="16" fill="hold" grpId="0" nodeType="afterEffect">
                                  <p:stCondLst>
                                    <p:cond delay="0"/>
                                  </p:stCondLst>
                                  <p:childTnLst>
                                    <p:set>
                                      <p:cBhvr>
                                        <p:cTn id="253" dur="1" fill="hold">
                                          <p:stCondLst>
                                            <p:cond delay="0"/>
                                          </p:stCondLst>
                                        </p:cTn>
                                        <p:tgtEl>
                                          <p:spTgt spid="286"/>
                                        </p:tgtEl>
                                        <p:attrNameLst>
                                          <p:attrName>style.visibility</p:attrName>
                                        </p:attrNameLst>
                                      </p:cBhvr>
                                      <p:to>
                                        <p:strVal val="visible"/>
                                      </p:to>
                                    </p:set>
                                    <p:anim calcmode="lin" valueType="num">
                                      <p:cBhvr>
                                        <p:cTn id="254" dur="100" fill="hold"/>
                                        <p:tgtEl>
                                          <p:spTgt spid="286"/>
                                        </p:tgtEl>
                                        <p:attrNameLst>
                                          <p:attrName>ppt_w</p:attrName>
                                        </p:attrNameLst>
                                      </p:cBhvr>
                                      <p:tavLst>
                                        <p:tav tm="0">
                                          <p:val>
                                            <p:fltVal val="0"/>
                                          </p:val>
                                        </p:tav>
                                        <p:tav tm="100000">
                                          <p:val>
                                            <p:strVal val="#ppt_w"/>
                                          </p:val>
                                        </p:tav>
                                      </p:tavLst>
                                    </p:anim>
                                    <p:anim calcmode="lin" valueType="num">
                                      <p:cBhvr>
                                        <p:cTn id="255" dur="100" fill="hold"/>
                                        <p:tgtEl>
                                          <p:spTgt spid="286"/>
                                        </p:tgtEl>
                                        <p:attrNameLst>
                                          <p:attrName>ppt_h</p:attrName>
                                        </p:attrNameLst>
                                      </p:cBhvr>
                                      <p:tavLst>
                                        <p:tav tm="0">
                                          <p:val>
                                            <p:fltVal val="0"/>
                                          </p:val>
                                        </p:tav>
                                        <p:tav tm="100000">
                                          <p:val>
                                            <p:strVal val="#ppt_h"/>
                                          </p:val>
                                        </p:tav>
                                      </p:tavLst>
                                    </p:anim>
                                  </p:childTnLst>
                                </p:cTn>
                              </p:par>
                            </p:childTnLst>
                          </p:cTn>
                        </p:par>
                        <p:par>
                          <p:cTn id="256" fill="hold">
                            <p:stCondLst>
                              <p:cond delay="800"/>
                            </p:stCondLst>
                            <p:childTnLst>
                              <p:par>
                                <p:cTn id="257" presetID="23" presetClass="entr" presetSubtype="16" fill="hold" grpId="0" nodeType="afterEffect">
                                  <p:stCondLst>
                                    <p:cond delay="0"/>
                                  </p:stCondLst>
                                  <p:childTnLst>
                                    <p:set>
                                      <p:cBhvr>
                                        <p:cTn id="258" dur="1" fill="hold">
                                          <p:stCondLst>
                                            <p:cond delay="0"/>
                                          </p:stCondLst>
                                        </p:cTn>
                                        <p:tgtEl>
                                          <p:spTgt spid="252"/>
                                        </p:tgtEl>
                                        <p:attrNameLst>
                                          <p:attrName>style.visibility</p:attrName>
                                        </p:attrNameLst>
                                      </p:cBhvr>
                                      <p:to>
                                        <p:strVal val="visible"/>
                                      </p:to>
                                    </p:set>
                                    <p:anim calcmode="lin" valueType="num">
                                      <p:cBhvr>
                                        <p:cTn id="259" dur="100" fill="hold"/>
                                        <p:tgtEl>
                                          <p:spTgt spid="252"/>
                                        </p:tgtEl>
                                        <p:attrNameLst>
                                          <p:attrName>ppt_w</p:attrName>
                                        </p:attrNameLst>
                                      </p:cBhvr>
                                      <p:tavLst>
                                        <p:tav tm="0">
                                          <p:val>
                                            <p:fltVal val="0"/>
                                          </p:val>
                                        </p:tav>
                                        <p:tav tm="100000">
                                          <p:val>
                                            <p:strVal val="#ppt_w"/>
                                          </p:val>
                                        </p:tav>
                                      </p:tavLst>
                                    </p:anim>
                                    <p:anim calcmode="lin" valueType="num">
                                      <p:cBhvr>
                                        <p:cTn id="260" dur="100" fill="hold"/>
                                        <p:tgtEl>
                                          <p:spTgt spid="252"/>
                                        </p:tgtEl>
                                        <p:attrNameLst>
                                          <p:attrName>ppt_h</p:attrName>
                                        </p:attrNameLst>
                                      </p:cBhvr>
                                      <p:tavLst>
                                        <p:tav tm="0">
                                          <p:val>
                                            <p:fltVal val="0"/>
                                          </p:val>
                                        </p:tav>
                                        <p:tav tm="100000">
                                          <p:val>
                                            <p:strVal val="#ppt_h"/>
                                          </p:val>
                                        </p:tav>
                                      </p:tavLst>
                                    </p:anim>
                                  </p:childTnLst>
                                </p:cTn>
                              </p:par>
                            </p:childTnLst>
                          </p:cTn>
                        </p:par>
                        <p:par>
                          <p:cTn id="261" fill="hold">
                            <p:stCondLst>
                              <p:cond delay="900"/>
                            </p:stCondLst>
                            <p:childTnLst>
                              <p:par>
                                <p:cTn id="262" presetID="23" presetClass="entr" presetSubtype="16" fill="hold" grpId="0" nodeType="afterEffect">
                                  <p:stCondLst>
                                    <p:cond delay="0"/>
                                  </p:stCondLst>
                                  <p:childTnLst>
                                    <p:set>
                                      <p:cBhvr>
                                        <p:cTn id="263" dur="1" fill="hold">
                                          <p:stCondLst>
                                            <p:cond delay="0"/>
                                          </p:stCondLst>
                                        </p:cTn>
                                        <p:tgtEl>
                                          <p:spTgt spid="321"/>
                                        </p:tgtEl>
                                        <p:attrNameLst>
                                          <p:attrName>style.visibility</p:attrName>
                                        </p:attrNameLst>
                                      </p:cBhvr>
                                      <p:to>
                                        <p:strVal val="visible"/>
                                      </p:to>
                                    </p:set>
                                    <p:anim calcmode="lin" valueType="num">
                                      <p:cBhvr>
                                        <p:cTn id="264" dur="100" fill="hold"/>
                                        <p:tgtEl>
                                          <p:spTgt spid="321"/>
                                        </p:tgtEl>
                                        <p:attrNameLst>
                                          <p:attrName>ppt_w</p:attrName>
                                        </p:attrNameLst>
                                      </p:cBhvr>
                                      <p:tavLst>
                                        <p:tav tm="0">
                                          <p:val>
                                            <p:fltVal val="0"/>
                                          </p:val>
                                        </p:tav>
                                        <p:tav tm="100000">
                                          <p:val>
                                            <p:strVal val="#ppt_w"/>
                                          </p:val>
                                        </p:tav>
                                      </p:tavLst>
                                    </p:anim>
                                    <p:anim calcmode="lin" valueType="num">
                                      <p:cBhvr>
                                        <p:cTn id="265" dur="100" fill="hold"/>
                                        <p:tgtEl>
                                          <p:spTgt spid="321"/>
                                        </p:tgtEl>
                                        <p:attrNameLst>
                                          <p:attrName>ppt_h</p:attrName>
                                        </p:attrNameLst>
                                      </p:cBhvr>
                                      <p:tavLst>
                                        <p:tav tm="0">
                                          <p:val>
                                            <p:fltVal val="0"/>
                                          </p:val>
                                        </p:tav>
                                        <p:tav tm="100000">
                                          <p:val>
                                            <p:strVal val="#ppt_h"/>
                                          </p:val>
                                        </p:tav>
                                      </p:tavLst>
                                    </p:anim>
                                  </p:childTnLst>
                                </p:cTn>
                              </p:par>
                            </p:childTnLst>
                          </p:cTn>
                        </p:par>
                      </p:childTnLst>
                    </p:cTn>
                  </p:par>
                  <p:par>
                    <p:cTn id="266" fill="hold">
                      <p:stCondLst>
                        <p:cond delay="indefinite"/>
                      </p:stCondLst>
                      <p:childTnLst>
                        <p:par>
                          <p:cTn id="267" fill="hold">
                            <p:stCondLst>
                              <p:cond delay="0"/>
                            </p:stCondLst>
                            <p:childTnLst>
                              <p:par>
                                <p:cTn id="268" presetID="23" presetClass="entr" presetSubtype="16" fill="hold" nodeType="clickEffect">
                                  <p:stCondLst>
                                    <p:cond delay="0"/>
                                  </p:stCondLst>
                                  <p:childTnLst>
                                    <p:set>
                                      <p:cBhvr>
                                        <p:cTn id="269" dur="1" fill="hold">
                                          <p:stCondLst>
                                            <p:cond delay="0"/>
                                          </p:stCondLst>
                                        </p:cTn>
                                        <p:tgtEl>
                                          <p:spTgt spid="292"/>
                                        </p:tgtEl>
                                        <p:attrNameLst>
                                          <p:attrName>style.visibility</p:attrName>
                                        </p:attrNameLst>
                                      </p:cBhvr>
                                      <p:to>
                                        <p:strVal val="visible"/>
                                      </p:to>
                                    </p:set>
                                    <p:anim calcmode="lin" valueType="num">
                                      <p:cBhvr additive="base">
                                        <p:cTn id="270" dur="100"/>
                                        <p:tgtEl>
                                          <p:spTgt spid="292"/>
                                        </p:tgtEl>
                                        <p:attrNameLst>
                                          <p:attrName>ppt_w</p:attrName>
                                        </p:attrNameLst>
                                      </p:cBhvr>
                                      <p:tavLst>
                                        <p:tav tm="0">
                                          <p:val>
                                            <p:strVal val="0"/>
                                          </p:val>
                                        </p:tav>
                                        <p:tav tm="100000">
                                          <p:val>
                                            <p:strVal val="#ppt_w"/>
                                          </p:val>
                                        </p:tav>
                                      </p:tavLst>
                                    </p:anim>
                                    <p:anim calcmode="lin" valueType="num">
                                      <p:cBhvr additive="base">
                                        <p:cTn id="271" dur="100"/>
                                        <p:tgtEl>
                                          <p:spTgt spid="292"/>
                                        </p:tgtEl>
                                        <p:attrNameLst>
                                          <p:attrName>ppt_h</p:attrName>
                                        </p:attrNameLst>
                                      </p:cBhvr>
                                      <p:tavLst>
                                        <p:tav tm="0">
                                          <p:val>
                                            <p:strVal val="0"/>
                                          </p:val>
                                        </p:tav>
                                        <p:tav tm="100000">
                                          <p:val>
                                            <p:strVal val="#ppt_h"/>
                                          </p:val>
                                        </p:tav>
                                      </p:tavLst>
                                    </p:anim>
                                  </p:childTnLst>
                                </p:cTn>
                              </p:par>
                            </p:childTnLst>
                          </p:cTn>
                        </p:par>
                        <p:par>
                          <p:cTn id="272" fill="hold">
                            <p:stCondLst>
                              <p:cond delay="100"/>
                            </p:stCondLst>
                            <p:childTnLst>
                              <p:par>
                                <p:cTn id="273" presetID="23" presetClass="entr" presetSubtype="16" fill="hold" nodeType="afterEffect">
                                  <p:stCondLst>
                                    <p:cond delay="0"/>
                                  </p:stCondLst>
                                  <p:childTnLst>
                                    <p:set>
                                      <p:cBhvr>
                                        <p:cTn id="274" dur="1" fill="hold">
                                          <p:stCondLst>
                                            <p:cond delay="0"/>
                                          </p:stCondLst>
                                        </p:cTn>
                                        <p:tgtEl>
                                          <p:spTgt spid="291"/>
                                        </p:tgtEl>
                                        <p:attrNameLst>
                                          <p:attrName>style.visibility</p:attrName>
                                        </p:attrNameLst>
                                      </p:cBhvr>
                                      <p:to>
                                        <p:strVal val="visible"/>
                                      </p:to>
                                    </p:set>
                                    <p:anim calcmode="lin" valueType="num">
                                      <p:cBhvr additive="base">
                                        <p:cTn id="275" dur="100"/>
                                        <p:tgtEl>
                                          <p:spTgt spid="291"/>
                                        </p:tgtEl>
                                        <p:attrNameLst>
                                          <p:attrName>ppt_w</p:attrName>
                                        </p:attrNameLst>
                                      </p:cBhvr>
                                      <p:tavLst>
                                        <p:tav tm="0">
                                          <p:val>
                                            <p:strVal val="0"/>
                                          </p:val>
                                        </p:tav>
                                        <p:tav tm="100000">
                                          <p:val>
                                            <p:strVal val="#ppt_w"/>
                                          </p:val>
                                        </p:tav>
                                      </p:tavLst>
                                    </p:anim>
                                    <p:anim calcmode="lin" valueType="num">
                                      <p:cBhvr additive="base">
                                        <p:cTn id="276" dur="100"/>
                                        <p:tgtEl>
                                          <p:spTgt spid="291"/>
                                        </p:tgtEl>
                                        <p:attrNameLst>
                                          <p:attrName>ppt_h</p:attrName>
                                        </p:attrNameLst>
                                      </p:cBhvr>
                                      <p:tavLst>
                                        <p:tav tm="0">
                                          <p:val>
                                            <p:strVal val="0"/>
                                          </p:val>
                                        </p:tav>
                                        <p:tav tm="100000">
                                          <p:val>
                                            <p:strVal val="#ppt_h"/>
                                          </p:val>
                                        </p:tav>
                                      </p:tavLst>
                                    </p:anim>
                                  </p:childTnLst>
                                </p:cTn>
                              </p:par>
                            </p:childTnLst>
                          </p:cTn>
                        </p:par>
                        <p:par>
                          <p:cTn id="277" fill="hold">
                            <p:stCondLst>
                              <p:cond delay="200"/>
                            </p:stCondLst>
                            <p:childTnLst>
                              <p:par>
                                <p:cTn id="278" presetID="23" presetClass="entr" presetSubtype="16" fill="hold" nodeType="afterEffect">
                                  <p:stCondLst>
                                    <p:cond delay="0"/>
                                  </p:stCondLst>
                                  <p:childTnLst>
                                    <p:set>
                                      <p:cBhvr>
                                        <p:cTn id="279" dur="1" fill="hold">
                                          <p:stCondLst>
                                            <p:cond delay="0"/>
                                          </p:stCondLst>
                                        </p:cTn>
                                        <p:tgtEl>
                                          <p:spTgt spid="290"/>
                                        </p:tgtEl>
                                        <p:attrNameLst>
                                          <p:attrName>style.visibility</p:attrName>
                                        </p:attrNameLst>
                                      </p:cBhvr>
                                      <p:to>
                                        <p:strVal val="visible"/>
                                      </p:to>
                                    </p:set>
                                    <p:anim calcmode="lin" valueType="num">
                                      <p:cBhvr additive="base">
                                        <p:cTn id="280" dur="100"/>
                                        <p:tgtEl>
                                          <p:spTgt spid="290"/>
                                        </p:tgtEl>
                                        <p:attrNameLst>
                                          <p:attrName>ppt_w</p:attrName>
                                        </p:attrNameLst>
                                      </p:cBhvr>
                                      <p:tavLst>
                                        <p:tav tm="0">
                                          <p:val>
                                            <p:strVal val="0"/>
                                          </p:val>
                                        </p:tav>
                                        <p:tav tm="100000">
                                          <p:val>
                                            <p:strVal val="#ppt_w"/>
                                          </p:val>
                                        </p:tav>
                                      </p:tavLst>
                                    </p:anim>
                                    <p:anim calcmode="lin" valueType="num">
                                      <p:cBhvr additive="base">
                                        <p:cTn id="281" dur="100"/>
                                        <p:tgtEl>
                                          <p:spTgt spid="290"/>
                                        </p:tgtEl>
                                        <p:attrNameLst>
                                          <p:attrName>ppt_h</p:attrName>
                                        </p:attrNameLst>
                                      </p:cBhvr>
                                      <p:tavLst>
                                        <p:tav tm="0">
                                          <p:val>
                                            <p:strVal val="0"/>
                                          </p:val>
                                        </p:tav>
                                        <p:tav tm="100000">
                                          <p:val>
                                            <p:strVal val="#ppt_h"/>
                                          </p:val>
                                        </p:tav>
                                      </p:tavLst>
                                    </p:anim>
                                  </p:childTnLst>
                                </p:cTn>
                              </p:par>
                            </p:childTnLst>
                          </p:cTn>
                        </p:par>
                        <p:par>
                          <p:cTn id="282" fill="hold">
                            <p:stCondLst>
                              <p:cond delay="300"/>
                            </p:stCondLst>
                            <p:childTnLst>
                              <p:par>
                                <p:cTn id="283" presetID="23" presetClass="entr" presetSubtype="16" fill="hold" nodeType="afterEffect">
                                  <p:stCondLst>
                                    <p:cond delay="0"/>
                                  </p:stCondLst>
                                  <p:childTnLst>
                                    <p:set>
                                      <p:cBhvr>
                                        <p:cTn id="284" dur="1" fill="hold">
                                          <p:stCondLst>
                                            <p:cond delay="0"/>
                                          </p:stCondLst>
                                        </p:cTn>
                                        <p:tgtEl>
                                          <p:spTgt spid="288"/>
                                        </p:tgtEl>
                                        <p:attrNameLst>
                                          <p:attrName>style.visibility</p:attrName>
                                        </p:attrNameLst>
                                      </p:cBhvr>
                                      <p:to>
                                        <p:strVal val="visible"/>
                                      </p:to>
                                    </p:set>
                                    <p:anim calcmode="lin" valueType="num">
                                      <p:cBhvr additive="base">
                                        <p:cTn id="285" dur="100"/>
                                        <p:tgtEl>
                                          <p:spTgt spid="288"/>
                                        </p:tgtEl>
                                        <p:attrNameLst>
                                          <p:attrName>ppt_w</p:attrName>
                                        </p:attrNameLst>
                                      </p:cBhvr>
                                      <p:tavLst>
                                        <p:tav tm="0">
                                          <p:val>
                                            <p:strVal val="0"/>
                                          </p:val>
                                        </p:tav>
                                        <p:tav tm="100000">
                                          <p:val>
                                            <p:strVal val="#ppt_w"/>
                                          </p:val>
                                        </p:tav>
                                      </p:tavLst>
                                    </p:anim>
                                    <p:anim calcmode="lin" valueType="num">
                                      <p:cBhvr additive="base">
                                        <p:cTn id="286" dur="100"/>
                                        <p:tgtEl>
                                          <p:spTgt spid="288"/>
                                        </p:tgtEl>
                                        <p:attrNameLst>
                                          <p:attrName>ppt_h</p:attrName>
                                        </p:attrNameLst>
                                      </p:cBhvr>
                                      <p:tavLst>
                                        <p:tav tm="0">
                                          <p:val>
                                            <p:strVal val="0"/>
                                          </p:val>
                                        </p:tav>
                                        <p:tav tm="100000">
                                          <p:val>
                                            <p:strVal val="#ppt_h"/>
                                          </p:val>
                                        </p:tav>
                                      </p:tavLst>
                                    </p:anim>
                                  </p:childTnLst>
                                </p:cTn>
                              </p:par>
                            </p:childTnLst>
                          </p:cTn>
                        </p:par>
                        <p:par>
                          <p:cTn id="287" fill="hold">
                            <p:stCondLst>
                              <p:cond delay="400"/>
                            </p:stCondLst>
                            <p:childTnLst>
                              <p:par>
                                <p:cTn id="288" presetID="23" presetClass="entr" presetSubtype="16" fill="hold" nodeType="afterEffect">
                                  <p:stCondLst>
                                    <p:cond delay="0"/>
                                  </p:stCondLst>
                                  <p:childTnLst>
                                    <p:set>
                                      <p:cBhvr>
                                        <p:cTn id="289" dur="1" fill="hold">
                                          <p:stCondLst>
                                            <p:cond delay="0"/>
                                          </p:stCondLst>
                                        </p:cTn>
                                        <p:tgtEl>
                                          <p:spTgt spid="289"/>
                                        </p:tgtEl>
                                        <p:attrNameLst>
                                          <p:attrName>style.visibility</p:attrName>
                                        </p:attrNameLst>
                                      </p:cBhvr>
                                      <p:to>
                                        <p:strVal val="visible"/>
                                      </p:to>
                                    </p:set>
                                    <p:anim calcmode="lin" valueType="num">
                                      <p:cBhvr additive="base">
                                        <p:cTn id="290" dur="100"/>
                                        <p:tgtEl>
                                          <p:spTgt spid="289"/>
                                        </p:tgtEl>
                                        <p:attrNameLst>
                                          <p:attrName>ppt_w</p:attrName>
                                        </p:attrNameLst>
                                      </p:cBhvr>
                                      <p:tavLst>
                                        <p:tav tm="0">
                                          <p:val>
                                            <p:strVal val="0"/>
                                          </p:val>
                                        </p:tav>
                                        <p:tav tm="100000">
                                          <p:val>
                                            <p:strVal val="#ppt_w"/>
                                          </p:val>
                                        </p:tav>
                                      </p:tavLst>
                                    </p:anim>
                                    <p:anim calcmode="lin" valueType="num">
                                      <p:cBhvr additive="base">
                                        <p:cTn id="291" dur="100"/>
                                        <p:tgtEl>
                                          <p:spTgt spid="289"/>
                                        </p:tgtEl>
                                        <p:attrNameLst>
                                          <p:attrName>ppt_h</p:attrName>
                                        </p:attrNameLst>
                                      </p:cBhvr>
                                      <p:tavLst>
                                        <p:tav tm="0">
                                          <p:val>
                                            <p:strVal val="0"/>
                                          </p:val>
                                        </p:tav>
                                        <p:tav tm="100000">
                                          <p:val>
                                            <p:strVal val="#ppt_h"/>
                                          </p:val>
                                        </p:tav>
                                      </p:tavLst>
                                    </p:anim>
                                  </p:childTnLst>
                                </p:cTn>
                              </p:par>
                            </p:childTnLst>
                          </p:cTn>
                        </p:par>
                        <p:par>
                          <p:cTn id="292" fill="hold">
                            <p:stCondLst>
                              <p:cond delay="500"/>
                            </p:stCondLst>
                            <p:childTnLst>
                              <p:par>
                                <p:cTn id="293" presetID="23" presetClass="entr" presetSubtype="16" fill="hold" nodeType="afterEffect">
                                  <p:stCondLst>
                                    <p:cond delay="0"/>
                                  </p:stCondLst>
                                  <p:childTnLst>
                                    <p:set>
                                      <p:cBhvr>
                                        <p:cTn id="294" dur="1" fill="hold">
                                          <p:stCondLst>
                                            <p:cond delay="0"/>
                                          </p:stCondLst>
                                        </p:cTn>
                                        <p:tgtEl>
                                          <p:spTgt spid="293"/>
                                        </p:tgtEl>
                                        <p:attrNameLst>
                                          <p:attrName>style.visibility</p:attrName>
                                        </p:attrNameLst>
                                      </p:cBhvr>
                                      <p:to>
                                        <p:strVal val="visible"/>
                                      </p:to>
                                    </p:set>
                                    <p:anim calcmode="lin" valueType="num">
                                      <p:cBhvr additive="base">
                                        <p:cTn id="295" dur="100"/>
                                        <p:tgtEl>
                                          <p:spTgt spid="293"/>
                                        </p:tgtEl>
                                        <p:attrNameLst>
                                          <p:attrName>ppt_w</p:attrName>
                                        </p:attrNameLst>
                                      </p:cBhvr>
                                      <p:tavLst>
                                        <p:tav tm="0">
                                          <p:val>
                                            <p:strVal val="0"/>
                                          </p:val>
                                        </p:tav>
                                        <p:tav tm="100000">
                                          <p:val>
                                            <p:strVal val="#ppt_w"/>
                                          </p:val>
                                        </p:tav>
                                      </p:tavLst>
                                    </p:anim>
                                    <p:anim calcmode="lin" valueType="num">
                                      <p:cBhvr additive="base">
                                        <p:cTn id="296" dur="100"/>
                                        <p:tgtEl>
                                          <p:spTgt spid="293"/>
                                        </p:tgtEl>
                                        <p:attrNameLst>
                                          <p:attrName>ppt_h</p:attrName>
                                        </p:attrNameLst>
                                      </p:cBhvr>
                                      <p:tavLst>
                                        <p:tav tm="0">
                                          <p:val>
                                            <p:strVal val="0"/>
                                          </p:val>
                                        </p:tav>
                                        <p:tav tm="100000">
                                          <p:val>
                                            <p:strVal val="#ppt_h"/>
                                          </p:val>
                                        </p:tav>
                                      </p:tavLst>
                                    </p:anim>
                                  </p:childTnLst>
                                </p:cTn>
                              </p:par>
                            </p:childTnLst>
                          </p:cTn>
                        </p:par>
                        <p:par>
                          <p:cTn id="297" fill="hold">
                            <p:stCondLst>
                              <p:cond delay="600"/>
                            </p:stCondLst>
                            <p:childTnLst>
                              <p:par>
                                <p:cTn id="298" presetID="23" presetClass="entr" presetSubtype="16" fill="hold" nodeType="afterEffect">
                                  <p:stCondLst>
                                    <p:cond delay="0"/>
                                  </p:stCondLst>
                                  <p:childTnLst>
                                    <p:set>
                                      <p:cBhvr>
                                        <p:cTn id="299" dur="1" fill="hold">
                                          <p:stCondLst>
                                            <p:cond delay="0"/>
                                          </p:stCondLst>
                                        </p:cTn>
                                        <p:tgtEl>
                                          <p:spTgt spid="287"/>
                                        </p:tgtEl>
                                        <p:attrNameLst>
                                          <p:attrName>style.visibility</p:attrName>
                                        </p:attrNameLst>
                                      </p:cBhvr>
                                      <p:to>
                                        <p:strVal val="visible"/>
                                      </p:to>
                                    </p:set>
                                    <p:anim calcmode="lin" valueType="num">
                                      <p:cBhvr additive="base">
                                        <p:cTn id="300" dur="100"/>
                                        <p:tgtEl>
                                          <p:spTgt spid="287"/>
                                        </p:tgtEl>
                                        <p:attrNameLst>
                                          <p:attrName>ppt_w</p:attrName>
                                        </p:attrNameLst>
                                      </p:cBhvr>
                                      <p:tavLst>
                                        <p:tav tm="0">
                                          <p:val>
                                            <p:strVal val="0"/>
                                          </p:val>
                                        </p:tav>
                                        <p:tav tm="100000">
                                          <p:val>
                                            <p:strVal val="#ppt_w"/>
                                          </p:val>
                                        </p:tav>
                                      </p:tavLst>
                                    </p:anim>
                                    <p:anim calcmode="lin" valueType="num">
                                      <p:cBhvr additive="base">
                                        <p:cTn id="301" dur="100"/>
                                        <p:tgtEl>
                                          <p:spTgt spid="287"/>
                                        </p:tgtEl>
                                        <p:attrNameLst>
                                          <p:attrName>ppt_h</p:attrName>
                                        </p:attrNameLst>
                                      </p:cBhvr>
                                      <p:tavLst>
                                        <p:tav tm="0">
                                          <p:val>
                                            <p:strVal val="0"/>
                                          </p:val>
                                        </p:tav>
                                        <p:tav tm="100000">
                                          <p:val>
                                            <p:strVal val="#ppt_h"/>
                                          </p:val>
                                        </p:tav>
                                      </p:tavLst>
                                    </p:anim>
                                  </p:childTnLst>
                                </p:cTn>
                              </p:par>
                            </p:childTnLst>
                          </p:cTn>
                        </p:par>
                        <p:par>
                          <p:cTn id="302" fill="hold">
                            <p:stCondLst>
                              <p:cond delay="700"/>
                            </p:stCondLst>
                            <p:childTnLst>
                              <p:par>
                                <p:cTn id="303" presetID="23" presetClass="entr" presetSubtype="16" fill="hold" nodeType="afterEffect">
                                  <p:stCondLst>
                                    <p:cond delay="0"/>
                                  </p:stCondLst>
                                  <p:childTnLst>
                                    <p:set>
                                      <p:cBhvr>
                                        <p:cTn id="304" dur="1" fill="hold">
                                          <p:stCondLst>
                                            <p:cond delay="0"/>
                                          </p:stCondLst>
                                        </p:cTn>
                                        <p:tgtEl>
                                          <p:spTgt spid="294"/>
                                        </p:tgtEl>
                                        <p:attrNameLst>
                                          <p:attrName>style.visibility</p:attrName>
                                        </p:attrNameLst>
                                      </p:cBhvr>
                                      <p:to>
                                        <p:strVal val="visible"/>
                                      </p:to>
                                    </p:set>
                                    <p:anim calcmode="lin" valueType="num">
                                      <p:cBhvr additive="base">
                                        <p:cTn id="305" dur="100"/>
                                        <p:tgtEl>
                                          <p:spTgt spid="294"/>
                                        </p:tgtEl>
                                        <p:attrNameLst>
                                          <p:attrName>ppt_w</p:attrName>
                                        </p:attrNameLst>
                                      </p:cBhvr>
                                      <p:tavLst>
                                        <p:tav tm="0">
                                          <p:val>
                                            <p:strVal val="0"/>
                                          </p:val>
                                        </p:tav>
                                        <p:tav tm="100000">
                                          <p:val>
                                            <p:strVal val="#ppt_w"/>
                                          </p:val>
                                        </p:tav>
                                      </p:tavLst>
                                    </p:anim>
                                    <p:anim calcmode="lin" valueType="num">
                                      <p:cBhvr additive="base">
                                        <p:cTn id="306" dur="100"/>
                                        <p:tgtEl>
                                          <p:spTgt spid="294"/>
                                        </p:tgtEl>
                                        <p:attrNameLst>
                                          <p:attrName>ppt_h</p:attrName>
                                        </p:attrNameLst>
                                      </p:cBhvr>
                                      <p:tavLst>
                                        <p:tav tm="0">
                                          <p:val>
                                            <p:strVal val="0"/>
                                          </p:val>
                                        </p:tav>
                                        <p:tav tm="100000">
                                          <p:val>
                                            <p:strVal val="#ppt_h"/>
                                          </p:val>
                                        </p:tav>
                                      </p:tavLst>
                                    </p:anim>
                                  </p:childTnLst>
                                </p:cTn>
                              </p:par>
                            </p:childTnLst>
                          </p:cTn>
                        </p:par>
                        <p:par>
                          <p:cTn id="307" fill="hold">
                            <p:stCondLst>
                              <p:cond delay="800"/>
                            </p:stCondLst>
                            <p:childTnLst>
                              <p:par>
                                <p:cTn id="308" presetID="23" presetClass="entr" presetSubtype="16" fill="hold" nodeType="afterEffect">
                                  <p:stCondLst>
                                    <p:cond delay="0"/>
                                  </p:stCondLst>
                                  <p:childTnLst>
                                    <p:set>
                                      <p:cBhvr>
                                        <p:cTn id="309" dur="1" fill="hold">
                                          <p:stCondLst>
                                            <p:cond delay="0"/>
                                          </p:stCondLst>
                                        </p:cTn>
                                        <p:tgtEl>
                                          <p:spTgt spid="250"/>
                                        </p:tgtEl>
                                        <p:attrNameLst>
                                          <p:attrName>style.visibility</p:attrName>
                                        </p:attrNameLst>
                                      </p:cBhvr>
                                      <p:to>
                                        <p:strVal val="visible"/>
                                      </p:to>
                                    </p:set>
                                    <p:anim calcmode="lin" valueType="num">
                                      <p:cBhvr additive="base">
                                        <p:cTn id="310" dur="100"/>
                                        <p:tgtEl>
                                          <p:spTgt spid="250"/>
                                        </p:tgtEl>
                                        <p:attrNameLst>
                                          <p:attrName>ppt_w</p:attrName>
                                        </p:attrNameLst>
                                      </p:cBhvr>
                                      <p:tavLst>
                                        <p:tav tm="0">
                                          <p:val>
                                            <p:strVal val="0"/>
                                          </p:val>
                                        </p:tav>
                                        <p:tav tm="100000">
                                          <p:val>
                                            <p:strVal val="#ppt_w"/>
                                          </p:val>
                                        </p:tav>
                                      </p:tavLst>
                                    </p:anim>
                                    <p:anim calcmode="lin" valueType="num">
                                      <p:cBhvr additive="base">
                                        <p:cTn id="311" dur="100"/>
                                        <p:tgtEl>
                                          <p:spTgt spid="250"/>
                                        </p:tgtEl>
                                        <p:attrNameLst>
                                          <p:attrName>ppt_h</p:attrName>
                                        </p:attrNameLst>
                                      </p:cBhvr>
                                      <p:tavLst>
                                        <p:tav tm="0">
                                          <p:val>
                                            <p:strVal val="0"/>
                                          </p:val>
                                        </p:tav>
                                        <p:tav tm="100000">
                                          <p:val>
                                            <p:strVal val="#ppt_h"/>
                                          </p:val>
                                        </p:tav>
                                      </p:tavLst>
                                    </p:anim>
                                  </p:childTnLst>
                                </p:cTn>
                              </p:par>
                            </p:childTnLst>
                          </p:cTn>
                        </p:par>
                        <p:par>
                          <p:cTn id="312" fill="hold">
                            <p:stCondLst>
                              <p:cond delay="900"/>
                            </p:stCondLst>
                            <p:childTnLst>
                              <p:par>
                                <p:cTn id="313" presetID="23" presetClass="entr" presetSubtype="16" fill="hold" nodeType="afterEffect">
                                  <p:stCondLst>
                                    <p:cond delay="0"/>
                                  </p:stCondLst>
                                  <p:childTnLst>
                                    <p:set>
                                      <p:cBhvr>
                                        <p:cTn id="314" dur="1" fill="hold">
                                          <p:stCondLst>
                                            <p:cond delay="0"/>
                                          </p:stCondLst>
                                        </p:cTn>
                                        <p:tgtEl>
                                          <p:spTgt spid="322"/>
                                        </p:tgtEl>
                                        <p:attrNameLst>
                                          <p:attrName>style.visibility</p:attrName>
                                        </p:attrNameLst>
                                      </p:cBhvr>
                                      <p:to>
                                        <p:strVal val="visible"/>
                                      </p:to>
                                    </p:set>
                                    <p:anim calcmode="lin" valueType="num">
                                      <p:cBhvr additive="base">
                                        <p:cTn id="315" dur="100"/>
                                        <p:tgtEl>
                                          <p:spTgt spid="322"/>
                                        </p:tgtEl>
                                        <p:attrNameLst>
                                          <p:attrName>ppt_w</p:attrName>
                                        </p:attrNameLst>
                                      </p:cBhvr>
                                      <p:tavLst>
                                        <p:tav tm="0">
                                          <p:val>
                                            <p:strVal val="0"/>
                                          </p:val>
                                        </p:tav>
                                        <p:tav tm="100000">
                                          <p:val>
                                            <p:strVal val="#ppt_w"/>
                                          </p:val>
                                        </p:tav>
                                      </p:tavLst>
                                    </p:anim>
                                    <p:anim calcmode="lin" valueType="num">
                                      <p:cBhvr additive="base">
                                        <p:cTn id="316" dur="100"/>
                                        <p:tgtEl>
                                          <p:spTgt spid="322"/>
                                        </p:tgtEl>
                                        <p:attrNameLst>
                                          <p:attrName>ppt_h</p:attrName>
                                        </p:attrNameLst>
                                      </p:cBhvr>
                                      <p:tavLst>
                                        <p:tav tm="0">
                                          <p:val>
                                            <p:strVal val="0"/>
                                          </p:val>
                                        </p:tav>
                                        <p:tav tm="100000">
                                          <p:val>
                                            <p:strVal val="#ppt_h"/>
                                          </p:val>
                                        </p:tav>
                                      </p:tavLst>
                                    </p:anim>
                                  </p:childTnLst>
                                </p:cTn>
                              </p:par>
                            </p:childTnLst>
                          </p:cTn>
                        </p:par>
                      </p:childTnLst>
                    </p:cTn>
                  </p:par>
                  <p:par>
                    <p:cTn id="317" fill="hold">
                      <p:stCondLst>
                        <p:cond delay="indefinite"/>
                      </p:stCondLst>
                      <p:childTnLst>
                        <p:par>
                          <p:cTn id="318" fill="hold">
                            <p:stCondLst>
                              <p:cond delay="0"/>
                            </p:stCondLst>
                            <p:childTnLst>
                              <p:par>
                                <p:cTn id="319" presetID="23" presetClass="entr" presetSubtype="16" fill="hold" nodeType="clickEffect">
                                  <p:stCondLst>
                                    <p:cond delay="0"/>
                                  </p:stCondLst>
                                  <p:childTnLst>
                                    <p:set>
                                      <p:cBhvr>
                                        <p:cTn id="320" dur="1" fill="hold">
                                          <p:stCondLst>
                                            <p:cond delay="0"/>
                                          </p:stCondLst>
                                        </p:cTn>
                                        <p:tgtEl>
                                          <p:spTgt spid="300"/>
                                        </p:tgtEl>
                                        <p:attrNameLst>
                                          <p:attrName>style.visibility</p:attrName>
                                        </p:attrNameLst>
                                      </p:cBhvr>
                                      <p:to>
                                        <p:strVal val="visible"/>
                                      </p:to>
                                    </p:set>
                                    <p:anim calcmode="lin" valueType="num">
                                      <p:cBhvr additive="base">
                                        <p:cTn id="321" dur="100"/>
                                        <p:tgtEl>
                                          <p:spTgt spid="300"/>
                                        </p:tgtEl>
                                        <p:attrNameLst>
                                          <p:attrName>ppt_w</p:attrName>
                                        </p:attrNameLst>
                                      </p:cBhvr>
                                      <p:tavLst>
                                        <p:tav tm="0">
                                          <p:val>
                                            <p:strVal val="0"/>
                                          </p:val>
                                        </p:tav>
                                        <p:tav tm="100000">
                                          <p:val>
                                            <p:strVal val="#ppt_w"/>
                                          </p:val>
                                        </p:tav>
                                      </p:tavLst>
                                    </p:anim>
                                    <p:anim calcmode="lin" valueType="num">
                                      <p:cBhvr additive="base">
                                        <p:cTn id="322" dur="100"/>
                                        <p:tgtEl>
                                          <p:spTgt spid="300"/>
                                        </p:tgtEl>
                                        <p:attrNameLst>
                                          <p:attrName>ppt_h</p:attrName>
                                        </p:attrNameLst>
                                      </p:cBhvr>
                                      <p:tavLst>
                                        <p:tav tm="0">
                                          <p:val>
                                            <p:strVal val="0"/>
                                          </p:val>
                                        </p:tav>
                                        <p:tav tm="100000">
                                          <p:val>
                                            <p:strVal val="#ppt_h"/>
                                          </p:val>
                                        </p:tav>
                                      </p:tavLst>
                                    </p:anim>
                                  </p:childTnLst>
                                </p:cTn>
                              </p:par>
                            </p:childTnLst>
                          </p:cTn>
                        </p:par>
                        <p:par>
                          <p:cTn id="323" fill="hold">
                            <p:stCondLst>
                              <p:cond delay="100"/>
                            </p:stCondLst>
                            <p:childTnLst>
                              <p:par>
                                <p:cTn id="324" presetID="23" presetClass="entr" presetSubtype="16" fill="hold" nodeType="afterEffect">
                                  <p:stCondLst>
                                    <p:cond delay="0"/>
                                  </p:stCondLst>
                                  <p:childTnLst>
                                    <p:set>
                                      <p:cBhvr>
                                        <p:cTn id="325" dur="1" fill="hold">
                                          <p:stCondLst>
                                            <p:cond delay="0"/>
                                          </p:stCondLst>
                                        </p:cTn>
                                        <p:tgtEl>
                                          <p:spTgt spid="299"/>
                                        </p:tgtEl>
                                        <p:attrNameLst>
                                          <p:attrName>style.visibility</p:attrName>
                                        </p:attrNameLst>
                                      </p:cBhvr>
                                      <p:to>
                                        <p:strVal val="visible"/>
                                      </p:to>
                                    </p:set>
                                    <p:anim calcmode="lin" valueType="num">
                                      <p:cBhvr additive="base">
                                        <p:cTn id="326" dur="100"/>
                                        <p:tgtEl>
                                          <p:spTgt spid="299"/>
                                        </p:tgtEl>
                                        <p:attrNameLst>
                                          <p:attrName>ppt_w</p:attrName>
                                        </p:attrNameLst>
                                      </p:cBhvr>
                                      <p:tavLst>
                                        <p:tav tm="0">
                                          <p:val>
                                            <p:strVal val="0"/>
                                          </p:val>
                                        </p:tav>
                                        <p:tav tm="100000">
                                          <p:val>
                                            <p:strVal val="#ppt_w"/>
                                          </p:val>
                                        </p:tav>
                                      </p:tavLst>
                                    </p:anim>
                                    <p:anim calcmode="lin" valueType="num">
                                      <p:cBhvr additive="base">
                                        <p:cTn id="327" dur="100"/>
                                        <p:tgtEl>
                                          <p:spTgt spid="299"/>
                                        </p:tgtEl>
                                        <p:attrNameLst>
                                          <p:attrName>ppt_h</p:attrName>
                                        </p:attrNameLst>
                                      </p:cBhvr>
                                      <p:tavLst>
                                        <p:tav tm="0">
                                          <p:val>
                                            <p:strVal val="0"/>
                                          </p:val>
                                        </p:tav>
                                        <p:tav tm="100000">
                                          <p:val>
                                            <p:strVal val="#ppt_h"/>
                                          </p:val>
                                        </p:tav>
                                      </p:tavLst>
                                    </p:anim>
                                  </p:childTnLst>
                                </p:cTn>
                              </p:par>
                            </p:childTnLst>
                          </p:cTn>
                        </p:par>
                        <p:par>
                          <p:cTn id="328" fill="hold">
                            <p:stCondLst>
                              <p:cond delay="200"/>
                            </p:stCondLst>
                            <p:childTnLst>
                              <p:par>
                                <p:cTn id="329" presetID="23" presetClass="entr" presetSubtype="16" fill="hold" nodeType="afterEffect">
                                  <p:stCondLst>
                                    <p:cond delay="0"/>
                                  </p:stCondLst>
                                  <p:childTnLst>
                                    <p:set>
                                      <p:cBhvr>
                                        <p:cTn id="330" dur="1" fill="hold">
                                          <p:stCondLst>
                                            <p:cond delay="0"/>
                                          </p:stCondLst>
                                        </p:cTn>
                                        <p:tgtEl>
                                          <p:spTgt spid="298"/>
                                        </p:tgtEl>
                                        <p:attrNameLst>
                                          <p:attrName>style.visibility</p:attrName>
                                        </p:attrNameLst>
                                      </p:cBhvr>
                                      <p:to>
                                        <p:strVal val="visible"/>
                                      </p:to>
                                    </p:set>
                                    <p:anim calcmode="lin" valueType="num">
                                      <p:cBhvr additive="base">
                                        <p:cTn id="331" dur="100"/>
                                        <p:tgtEl>
                                          <p:spTgt spid="298"/>
                                        </p:tgtEl>
                                        <p:attrNameLst>
                                          <p:attrName>ppt_w</p:attrName>
                                        </p:attrNameLst>
                                      </p:cBhvr>
                                      <p:tavLst>
                                        <p:tav tm="0">
                                          <p:val>
                                            <p:strVal val="0"/>
                                          </p:val>
                                        </p:tav>
                                        <p:tav tm="100000">
                                          <p:val>
                                            <p:strVal val="#ppt_w"/>
                                          </p:val>
                                        </p:tav>
                                      </p:tavLst>
                                    </p:anim>
                                    <p:anim calcmode="lin" valueType="num">
                                      <p:cBhvr additive="base">
                                        <p:cTn id="332" dur="100"/>
                                        <p:tgtEl>
                                          <p:spTgt spid="298"/>
                                        </p:tgtEl>
                                        <p:attrNameLst>
                                          <p:attrName>ppt_h</p:attrName>
                                        </p:attrNameLst>
                                      </p:cBhvr>
                                      <p:tavLst>
                                        <p:tav tm="0">
                                          <p:val>
                                            <p:strVal val="0"/>
                                          </p:val>
                                        </p:tav>
                                        <p:tav tm="100000">
                                          <p:val>
                                            <p:strVal val="#ppt_h"/>
                                          </p:val>
                                        </p:tav>
                                      </p:tavLst>
                                    </p:anim>
                                  </p:childTnLst>
                                </p:cTn>
                              </p:par>
                            </p:childTnLst>
                          </p:cTn>
                        </p:par>
                        <p:par>
                          <p:cTn id="333" fill="hold">
                            <p:stCondLst>
                              <p:cond delay="300"/>
                            </p:stCondLst>
                            <p:childTnLst>
                              <p:par>
                                <p:cTn id="334" presetID="23" presetClass="entr" presetSubtype="16" fill="hold" nodeType="afterEffect">
                                  <p:stCondLst>
                                    <p:cond delay="0"/>
                                  </p:stCondLst>
                                  <p:childTnLst>
                                    <p:set>
                                      <p:cBhvr>
                                        <p:cTn id="335" dur="1" fill="hold">
                                          <p:stCondLst>
                                            <p:cond delay="0"/>
                                          </p:stCondLst>
                                        </p:cTn>
                                        <p:tgtEl>
                                          <p:spTgt spid="296"/>
                                        </p:tgtEl>
                                        <p:attrNameLst>
                                          <p:attrName>style.visibility</p:attrName>
                                        </p:attrNameLst>
                                      </p:cBhvr>
                                      <p:to>
                                        <p:strVal val="visible"/>
                                      </p:to>
                                    </p:set>
                                    <p:anim calcmode="lin" valueType="num">
                                      <p:cBhvr additive="base">
                                        <p:cTn id="336" dur="100"/>
                                        <p:tgtEl>
                                          <p:spTgt spid="296"/>
                                        </p:tgtEl>
                                        <p:attrNameLst>
                                          <p:attrName>ppt_w</p:attrName>
                                        </p:attrNameLst>
                                      </p:cBhvr>
                                      <p:tavLst>
                                        <p:tav tm="0">
                                          <p:val>
                                            <p:strVal val="0"/>
                                          </p:val>
                                        </p:tav>
                                        <p:tav tm="100000">
                                          <p:val>
                                            <p:strVal val="#ppt_w"/>
                                          </p:val>
                                        </p:tav>
                                      </p:tavLst>
                                    </p:anim>
                                    <p:anim calcmode="lin" valueType="num">
                                      <p:cBhvr additive="base">
                                        <p:cTn id="337" dur="100"/>
                                        <p:tgtEl>
                                          <p:spTgt spid="296"/>
                                        </p:tgtEl>
                                        <p:attrNameLst>
                                          <p:attrName>ppt_h</p:attrName>
                                        </p:attrNameLst>
                                      </p:cBhvr>
                                      <p:tavLst>
                                        <p:tav tm="0">
                                          <p:val>
                                            <p:strVal val="0"/>
                                          </p:val>
                                        </p:tav>
                                        <p:tav tm="100000">
                                          <p:val>
                                            <p:strVal val="#ppt_h"/>
                                          </p:val>
                                        </p:tav>
                                      </p:tavLst>
                                    </p:anim>
                                  </p:childTnLst>
                                </p:cTn>
                              </p:par>
                            </p:childTnLst>
                          </p:cTn>
                        </p:par>
                        <p:par>
                          <p:cTn id="338" fill="hold">
                            <p:stCondLst>
                              <p:cond delay="400"/>
                            </p:stCondLst>
                            <p:childTnLst>
                              <p:par>
                                <p:cTn id="339" presetID="23" presetClass="entr" presetSubtype="16" fill="hold" nodeType="afterEffect">
                                  <p:stCondLst>
                                    <p:cond delay="0"/>
                                  </p:stCondLst>
                                  <p:childTnLst>
                                    <p:set>
                                      <p:cBhvr>
                                        <p:cTn id="340" dur="1" fill="hold">
                                          <p:stCondLst>
                                            <p:cond delay="0"/>
                                          </p:stCondLst>
                                        </p:cTn>
                                        <p:tgtEl>
                                          <p:spTgt spid="297"/>
                                        </p:tgtEl>
                                        <p:attrNameLst>
                                          <p:attrName>style.visibility</p:attrName>
                                        </p:attrNameLst>
                                      </p:cBhvr>
                                      <p:to>
                                        <p:strVal val="visible"/>
                                      </p:to>
                                    </p:set>
                                    <p:anim calcmode="lin" valueType="num">
                                      <p:cBhvr additive="base">
                                        <p:cTn id="341" dur="100"/>
                                        <p:tgtEl>
                                          <p:spTgt spid="297"/>
                                        </p:tgtEl>
                                        <p:attrNameLst>
                                          <p:attrName>ppt_w</p:attrName>
                                        </p:attrNameLst>
                                      </p:cBhvr>
                                      <p:tavLst>
                                        <p:tav tm="0">
                                          <p:val>
                                            <p:strVal val="0"/>
                                          </p:val>
                                        </p:tav>
                                        <p:tav tm="100000">
                                          <p:val>
                                            <p:strVal val="#ppt_w"/>
                                          </p:val>
                                        </p:tav>
                                      </p:tavLst>
                                    </p:anim>
                                    <p:anim calcmode="lin" valueType="num">
                                      <p:cBhvr additive="base">
                                        <p:cTn id="342" dur="100"/>
                                        <p:tgtEl>
                                          <p:spTgt spid="297"/>
                                        </p:tgtEl>
                                        <p:attrNameLst>
                                          <p:attrName>ppt_h</p:attrName>
                                        </p:attrNameLst>
                                      </p:cBhvr>
                                      <p:tavLst>
                                        <p:tav tm="0">
                                          <p:val>
                                            <p:strVal val="0"/>
                                          </p:val>
                                        </p:tav>
                                        <p:tav tm="100000">
                                          <p:val>
                                            <p:strVal val="#ppt_h"/>
                                          </p:val>
                                        </p:tav>
                                      </p:tavLst>
                                    </p:anim>
                                  </p:childTnLst>
                                </p:cTn>
                              </p:par>
                            </p:childTnLst>
                          </p:cTn>
                        </p:par>
                        <p:par>
                          <p:cTn id="343" fill="hold">
                            <p:stCondLst>
                              <p:cond delay="500"/>
                            </p:stCondLst>
                            <p:childTnLst>
                              <p:par>
                                <p:cTn id="344" presetID="23" presetClass="entr" presetSubtype="16" fill="hold" nodeType="afterEffect">
                                  <p:stCondLst>
                                    <p:cond delay="0"/>
                                  </p:stCondLst>
                                  <p:childTnLst>
                                    <p:set>
                                      <p:cBhvr>
                                        <p:cTn id="345" dur="1" fill="hold">
                                          <p:stCondLst>
                                            <p:cond delay="0"/>
                                          </p:stCondLst>
                                        </p:cTn>
                                        <p:tgtEl>
                                          <p:spTgt spid="301"/>
                                        </p:tgtEl>
                                        <p:attrNameLst>
                                          <p:attrName>style.visibility</p:attrName>
                                        </p:attrNameLst>
                                      </p:cBhvr>
                                      <p:to>
                                        <p:strVal val="visible"/>
                                      </p:to>
                                    </p:set>
                                    <p:anim calcmode="lin" valueType="num">
                                      <p:cBhvr additive="base">
                                        <p:cTn id="346" dur="100"/>
                                        <p:tgtEl>
                                          <p:spTgt spid="301"/>
                                        </p:tgtEl>
                                        <p:attrNameLst>
                                          <p:attrName>ppt_w</p:attrName>
                                        </p:attrNameLst>
                                      </p:cBhvr>
                                      <p:tavLst>
                                        <p:tav tm="0">
                                          <p:val>
                                            <p:strVal val="0"/>
                                          </p:val>
                                        </p:tav>
                                        <p:tav tm="100000">
                                          <p:val>
                                            <p:strVal val="#ppt_w"/>
                                          </p:val>
                                        </p:tav>
                                      </p:tavLst>
                                    </p:anim>
                                    <p:anim calcmode="lin" valueType="num">
                                      <p:cBhvr additive="base">
                                        <p:cTn id="347" dur="100"/>
                                        <p:tgtEl>
                                          <p:spTgt spid="301"/>
                                        </p:tgtEl>
                                        <p:attrNameLst>
                                          <p:attrName>ppt_h</p:attrName>
                                        </p:attrNameLst>
                                      </p:cBhvr>
                                      <p:tavLst>
                                        <p:tav tm="0">
                                          <p:val>
                                            <p:strVal val="0"/>
                                          </p:val>
                                        </p:tav>
                                        <p:tav tm="100000">
                                          <p:val>
                                            <p:strVal val="#ppt_h"/>
                                          </p:val>
                                        </p:tav>
                                      </p:tavLst>
                                    </p:anim>
                                  </p:childTnLst>
                                </p:cTn>
                              </p:par>
                            </p:childTnLst>
                          </p:cTn>
                        </p:par>
                        <p:par>
                          <p:cTn id="348" fill="hold">
                            <p:stCondLst>
                              <p:cond delay="600"/>
                            </p:stCondLst>
                            <p:childTnLst>
                              <p:par>
                                <p:cTn id="349" presetID="23" presetClass="entr" presetSubtype="16" fill="hold" nodeType="afterEffect">
                                  <p:stCondLst>
                                    <p:cond delay="0"/>
                                  </p:stCondLst>
                                  <p:childTnLst>
                                    <p:set>
                                      <p:cBhvr>
                                        <p:cTn id="350" dur="1" fill="hold">
                                          <p:stCondLst>
                                            <p:cond delay="0"/>
                                          </p:stCondLst>
                                        </p:cTn>
                                        <p:tgtEl>
                                          <p:spTgt spid="295"/>
                                        </p:tgtEl>
                                        <p:attrNameLst>
                                          <p:attrName>style.visibility</p:attrName>
                                        </p:attrNameLst>
                                      </p:cBhvr>
                                      <p:to>
                                        <p:strVal val="visible"/>
                                      </p:to>
                                    </p:set>
                                    <p:anim calcmode="lin" valueType="num">
                                      <p:cBhvr additive="base">
                                        <p:cTn id="351" dur="100"/>
                                        <p:tgtEl>
                                          <p:spTgt spid="295"/>
                                        </p:tgtEl>
                                        <p:attrNameLst>
                                          <p:attrName>ppt_w</p:attrName>
                                        </p:attrNameLst>
                                      </p:cBhvr>
                                      <p:tavLst>
                                        <p:tav tm="0">
                                          <p:val>
                                            <p:strVal val="0"/>
                                          </p:val>
                                        </p:tav>
                                        <p:tav tm="100000">
                                          <p:val>
                                            <p:strVal val="#ppt_w"/>
                                          </p:val>
                                        </p:tav>
                                      </p:tavLst>
                                    </p:anim>
                                    <p:anim calcmode="lin" valueType="num">
                                      <p:cBhvr additive="base">
                                        <p:cTn id="352" dur="100"/>
                                        <p:tgtEl>
                                          <p:spTgt spid="295"/>
                                        </p:tgtEl>
                                        <p:attrNameLst>
                                          <p:attrName>ppt_h</p:attrName>
                                        </p:attrNameLst>
                                      </p:cBhvr>
                                      <p:tavLst>
                                        <p:tav tm="0">
                                          <p:val>
                                            <p:strVal val="0"/>
                                          </p:val>
                                        </p:tav>
                                        <p:tav tm="100000">
                                          <p:val>
                                            <p:strVal val="#ppt_h"/>
                                          </p:val>
                                        </p:tav>
                                      </p:tavLst>
                                    </p:anim>
                                  </p:childTnLst>
                                </p:cTn>
                              </p:par>
                            </p:childTnLst>
                          </p:cTn>
                        </p:par>
                        <p:par>
                          <p:cTn id="353" fill="hold">
                            <p:stCondLst>
                              <p:cond delay="700"/>
                            </p:stCondLst>
                            <p:childTnLst>
                              <p:par>
                                <p:cTn id="354" presetID="23" presetClass="entr" presetSubtype="16" fill="hold" nodeType="afterEffect">
                                  <p:stCondLst>
                                    <p:cond delay="0"/>
                                  </p:stCondLst>
                                  <p:childTnLst>
                                    <p:set>
                                      <p:cBhvr>
                                        <p:cTn id="355" dur="1" fill="hold">
                                          <p:stCondLst>
                                            <p:cond delay="0"/>
                                          </p:stCondLst>
                                        </p:cTn>
                                        <p:tgtEl>
                                          <p:spTgt spid="302"/>
                                        </p:tgtEl>
                                        <p:attrNameLst>
                                          <p:attrName>style.visibility</p:attrName>
                                        </p:attrNameLst>
                                      </p:cBhvr>
                                      <p:to>
                                        <p:strVal val="visible"/>
                                      </p:to>
                                    </p:set>
                                    <p:anim calcmode="lin" valueType="num">
                                      <p:cBhvr additive="base">
                                        <p:cTn id="356" dur="100"/>
                                        <p:tgtEl>
                                          <p:spTgt spid="302"/>
                                        </p:tgtEl>
                                        <p:attrNameLst>
                                          <p:attrName>ppt_w</p:attrName>
                                        </p:attrNameLst>
                                      </p:cBhvr>
                                      <p:tavLst>
                                        <p:tav tm="0">
                                          <p:val>
                                            <p:strVal val="0"/>
                                          </p:val>
                                        </p:tav>
                                        <p:tav tm="100000">
                                          <p:val>
                                            <p:strVal val="#ppt_w"/>
                                          </p:val>
                                        </p:tav>
                                      </p:tavLst>
                                    </p:anim>
                                    <p:anim calcmode="lin" valueType="num">
                                      <p:cBhvr additive="base">
                                        <p:cTn id="357" dur="100"/>
                                        <p:tgtEl>
                                          <p:spTgt spid="302"/>
                                        </p:tgtEl>
                                        <p:attrNameLst>
                                          <p:attrName>ppt_h</p:attrName>
                                        </p:attrNameLst>
                                      </p:cBhvr>
                                      <p:tavLst>
                                        <p:tav tm="0">
                                          <p:val>
                                            <p:strVal val="0"/>
                                          </p:val>
                                        </p:tav>
                                        <p:tav tm="100000">
                                          <p:val>
                                            <p:strVal val="#ppt_h"/>
                                          </p:val>
                                        </p:tav>
                                      </p:tavLst>
                                    </p:anim>
                                  </p:childTnLst>
                                </p:cTn>
                              </p:par>
                            </p:childTnLst>
                          </p:cTn>
                        </p:par>
                        <p:par>
                          <p:cTn id="358" fill="hold">
                            <p:stCondLst>
                              <p:cond delay="800"/>
                            </p:stCondLst>
                            <p:childTnLst>
                              <p:par>
                                <p:cTn id="359" presetID="23" presetClass="entr" presetSubtype="16" fill="hold" nodeType="afterEffect">
                                  <p:stCondLst>
                                    <p:cond delay="0"/>
                                  </p:stCondLst>
                                  <p:childTnLst>
                                    <p:set>
                                      <p:cBhvr>
                                        <p:cTn id="360" dur="1" fill="hold">
                                          <p:stCondLst>
                                            <p:cond delay="0"/>
                                          </p:stCondLst>
                                        </p:cTn>
                                        <p:tgtEl>
                                          <p:spTgt spid="327"/>
                                        </p:tgtEl>
                                        <p:attrNameLst>
                                          <p:attrName>style.visibility</p:attrName>
                                        </p:attrNameLst>
                                      </p:cBhvr>
                                      <p:to>
                                        <p:strVal val="visible"/>
                                      </p:to>
                                    </p:set>
                                    <p:anim calcmode="lin" valueType="num">
                                      <p:cBhvr additive="base">
                                        <p:cTn id="361" dur="100"/>
                                        <p:tgtEl>
                                          <p:spTgt spid="327"/>
                                        </p:tgtEl>
                                        <p:attrNameLst>
                                          <p:attrName>ppt_w</p:attrName>
                                        </p:attrNameLst>
                                      </p:cBhvr>
                                      <p:tavLst>
                                        <p:tav tm="0">
                                          <p:val>
                                            <p:strVal val="0"/>
                                          </p:val>
                                        </p:tav>
                                        <p:tav tm="100000">
                                          <p:val>
                                            <p:strVal val="#ppt_w"/>
                                          </p:val>
                                        </p:tav>
                                      </p:tavLst>
                                    </p:anim>
                                    <p:anim calcmode="lin" valueType="num">
                                      <p:cBhvr additive="base">
                                        <p:cTn id="362" dur="100"/>
                                        <p:tgtEl>
                                          <p:spTgt spid="327"/>
                                        </p:tgtEl>
                                        <p:attrNameLst>
                                          <p:attrName>ppt_h</p:attrName>
                                        </p:attrNameLst>
                                      </p:cBhvr>
                                      <p:tavLst>
                                        <p:tav tm="0">
                                          <p:val>
                                            <p:strVal val="0"/>
                                          </p:val>
                                        </p:tav>
                                        <p:tav tm="100000">
                                          <p:val>
                                            <p:strVal val="#ppt_h"/>
                                          </p:val>
                                        </p:tav>
                                      </p:tavLst>
                                    </p:anim>
                                  </p:childTnLst>
                                </p:cTn>
                              </p:par>
                            </p:childTnLst>
                          </p:cTn>
                        </p:par>
                        <p:par>
                          <p:cTn id="363" fill="hold">
                            <p:stCondLst>
                              <p:cond delay="900"/>
                            </p:stCondLst>
                            <p:childTnLst>
                              <p:par>
                                <p:cTn id="364" presetID="23" presetClass="entr" presetSubtype="16" fill="hold" nodeType="afterEffect">
                                  <p:stCondLst>
                                    <p:cond delay="0"/>
                                  </p:stCondLst>
                                  <p:childTnLst>
                                    <p:set>
                                      <p:cBhvr>
                                        <p:cTn id="365" dur="1" fill="hold">
                                          <p:stCondLst>
                                            <p:cond delay="0"/>
                                          </p:stCondLst>
                                        </p:cTn>
                                        <p:tgtEl>
                                          <p:spTgt spid="323"/>
                                        </p:tgtEl>
                                        <p:attrNameLst>
                                          <p:attrName>style.visibility</p:attrName>
                                        </p:attrNameLst>
                                      </p:cBhvr>
                                      <p:to>
                                        <p:strVal val="visible"/>
                                      </p:to>
                                    </p:set>
                                    <p:anim calcmode="lin" valueType="num">
                                      <p:cBhvr additive="base">
                                        <p:cTn id="366" dur="100"/>
                                        <p:tgtEl>
                                          <p:spTgt spid="323"/>
                                        </p:tgtEl>
                                        <p:attrNameLst>
                                          <p:attrName>ppt_w</p:attrName>
                                        </p:attrNameLst>
                                      </p:cBhvr>
                                      <p:tavLst>
                                        <p:tav tm="0">
                                          <p:val>
                                            <p:strVal val="0"/>
                                          </p:val>
                                        </p:tav>
                                        <p:tav tm="100000">
                                          <p:val>
                                            <p:strVal val="#ppt_w"/>
                                          </p:val>
                                        </p:tav>
                                      </p:tavLst>
                                    </p:anim>
                                    <p:anim calcmode="lin" valueType="num">
                                      <p:cBhvr additive="base">
                                        <p:cTn id="367" dur="100"/>
                                        <p:tgtEl>
                                          <p:spTgt spid="323"/>
                                        </p:tgtEl>
                                        <p:attrNameLst>
                                          <p:attrName>ppt_h</p:attrName>
                                        </p:attrNameLst>
                                      </p:cBhvr>
                                      <p:tavLst>
                                        <p:tav tm="0">
                                          <p:val>
                                            <p:strVal val="0"/>
                                          </p:val>
                                        </p:tav>
                                        <p:tav tm="100000">
                                          <p:val>
                                            <p:strVal val="#ppt_h"/>
                                          </p:val>
                                        </p:tav>
                                      </p:tavLst>
                                    </p:anim>
                                  </p:childTnLst>
                                </p:cTn>
                              </p:par>
                            </p:childTnLst>
                          </p:cTn>
                        </p:par>
                      </p:childTnLst>
                    </p:cTn>
                  </p:par>
                  <p:par>
                    <p:cTn id="368" fill="hold">
                      <p:stCondLst>
                        <p:cond delay="indefinite"/>
                      </p:stCondLst>
                      <p:childTnLst>
                        <p:par>
                          <p:cTn id="369" fill="hold">
                            <p:stCondLst>
                              <p:cond delay="0"/>
                            </p:stCondLst>
                            <p:childTnLst>
                              <p:par>
                                <p:cTn id="370" presetID="23" presetClass="entr" presetSubtype="16" fill="hold" nodeType="clickEffect">
                                  <p:stCondLst>
                                    <p:cond delay="0"/>
                                  </p:stCondLst>
                                  <p:childTnLst>
                                    <p:set>
                                      <p:cBhvr>
                                        <p:cTn id="371" dur="1" fill="hold">
                                          <p:stCondLst>
                                            <p:cond delay="0"/>
                                          </p:stCondLst>
                                        </p:cTn>
                                        <p:tgtEl>
                                          <p:spTgt spid="308"/>
                                        </p:tgtEl>
                                        <p:attrNameLst>
                                          <p:attrName>style.visibility</p:attrName>
                                        </p:attrNameLst>
                                      </p:cBhvr>
                                      <p:to>
                                        <p:strVal val="visible"/>
                                      </p:to>
                                    </p:set>
                                    <p:anim calcmode="lin" valueType="num">
                                      <p:cBhvr additive="base">
                                        <p:cTn id="372" dur="100"/>
                                        <p:tgtEl>
                                          <p:spTgt spid="308"/>
                                        </p:tgtEl>
                                        <p:attrNameLst>
                                          <p:attrName>ppt_w</p:attrName>
                                        </p:attrNameLst>
                                      </p:cBhvr>
                                      <p:tavLst>
                                        <p:tav tm="0">
                                          <p:val>
                                            <p:strVal val="0"/>
                                          </p:val>
                                        </p:tav>
                                        <p:tav tm="100000">
                                          <p:val>
                                            <p:strVal val="#ppt_w"/>
                                          </p:val>
                                        </p:tav>
                                      </p:tavLst>
                                    </p:anim>
                                    <p:anim calcmode="lin" valueType="num">
                                      <p:cBhvr additive="base">
                                        <p:cTn id="373" dur="100"/>
                                        <p:tgtEl>
                                          <p:spTgt spid="308"/>
                                        </p:tgtEl>
                                        <p:attrNameLst>
                                          <p:attrName>ppt_h</p:attrName>
                                        </p:attrNameLst>
                                      </p:cBhvr>
                                      <p:tavLst>
                                        <p:tav tm="0">
                                          <p:val>
                                            <p:strVal val="0"/>
                                          </p:val>
                                        </p:tav>
                                        <p:tav tm="100000">
                                          <p:val>
                                            <p:strVal val="#ppt_h"/>
                                          </p:val>
                                        </p:tav>
                                      </p:tavLst>
                                    </p:anim>
                                  </p:childTnLst>
                                </p:cTn>
                              </p:par>
                            </p:childTnLst>
                          </p:cTn>
                        </p:par>
                        <p:par>
                          <p:cTn id="374" fill="hold">
                            <p:stCondLst>
                              <p:cond delay="100"/>
                            </p:stCondLst>
                            <p:childTnLst>
                              <p:par>
                                <p:cTn id="375" presetID="23" presetClass="entr" presetSubtype="16" fill="hold" nodeType="afterEffect">
                                  <p:stCondLst>
                                    <p:cond delay="0"/>
                                  </p:stCondLst>
                                  <p:childTnLst>
                                    <p:set>
                                      <p:cBhvr>
                                        <p:cTn id="376" dur="1" fill="hold">
                                          <p:stCondLst>
                                            <p:cond delay="0"/>
                                          </p:stCondLst>
                                        </p:cTn>
                                        <p:tgtEl>
                                          <p:spTgt spid="307"/>
                                        </p:tgtEl>
                                        <p:attrNameLst>
                                          <p:attrName>style.visibility</p:attrName>
                                        </p:attrNameLst>
                                      </p:cBhvr>
                                      <p:to>
                                        <p:strVal val="visible"/>
                                      </p:to>
                                    </p:set>
                                    <p:anim calcmode="lin" valueType="num">
                                      <p:cBhvr additive="base">
                                        <p:cTn id="377" dur="100"/>
                                        <p:tgtEl>
                                          <p:spTgt spid="307"/>
                                        </p:tgtEl>
                                        <p:attrNameLst>
                                          <p:attrName>ppt_w</p:attrName>
                                        </p:attrNameLst>
                                      </p:cBhvr>
                                      <p:tavLst>
                                        <p:tav tm="0">
                                          <p:val>
                                            <p:strVal val="0"/>
                                          </p:val>
                                        </p:tav>
                                        <p:tav tm="100000">
                                          <p:val>
                                            <p:strVal val="#ppt_w"/>
                                          </p:val>
                                        </p:tav>
                                      </p:tavLst>
                                    </p:anim>
                                    <p:anim calcmode="lin" valueType="num">
                                      <p:cBhvr additive="base">
                                        <p:cTn id="378" dur="100"/>
                                        <p:tgtEl>
                                          <p:spTgt spid="307"/>
                                        </p:tgtEl>
                                        <p:attrNameLst>
                                          <p:attrName>ppt_h</p:attrName>
                                        </p:attrNameLst>
                                      </p:cBhvr>
                                      <p:tavLst>
                                        <p:tav tm="0">
                                          <p:val>
                                            <p:strVal val="0"/>
                                          </p:val>
                                        </p:tav>
                                        <p:tav tm="100000">
                                          <p:val>
                                            <p:strVal val="#ppt_h"/>
                                          </p:val>
                                        </p:tav>
                                      </p:tavLst>
                                    </p:anim>
                                  </p:childTnLst>
                                </p:cTn>
                              </p:par>
                            </p:childTnLst>
                          </p:cTn>
                        </p:par>
                        <p:par>
                          <p:cTn id="379" fill="hold">
                            <p:stCondLst>
                              <p:cond delay="200"/>
                            </p:stCondLst>
                            <p:childTnLst>
                              <p:par>
                                <p:cTn id="380" presetID="23" presetClass="entr" presetSubtype="16" fill="hold" nodeType="afterEffect">
                                  <p:stCondLst>
                                    <p:cond delay="0"/>
                                  </p:stCondLst>
                                  <p:childTnLst>
                                    <p:set>
                                      <p:cBhvr>
                                        <p:cTn id="381" dur="1" fill="hold">
                                          <p:stCondLst>
                                            <p:cond delay="0"/>
                                          </p:stCondLst>
                                        </p:cTn>
                                        <p:tgtEl>
                                          <p:spTgt spid="306"/>
                                        </p:tgtEl>
                                        <p:attrNameLst>
                                          <p:attrName>style.visibility</p:attrName>
                                        </p:attrNameLst>
                                      </p:cBhvr>
                                      <p:to>
                                        <p:strVal val="visible"/>
                                      </p:to>
                                    </p:set>
                                    <p:anim calcmode="lin" valueType="num">
                                      <p:cBhvr additive="base">
                                        <p:cTn id="382" dur="100"/>
                                        <p:tgtEl>
                                          <p:spTgt spid="306"/>
                                        </p:tgtEl>
                                        <p:attrNameLst>
                                          <p:attrName>ppt_w</p:attrName>
                                        </p:attrNameLst>
                                      </p:cBhvr>
                                      <p:tavLst>
                                        <p:tav tm="0">
                                          <p:val>
                                            <p:strVal val="0"/>
                                          </p:val>
                                        </p:tav>
                                        <p:tav tm="100000">
                                          <p:val>
                                            <p:strVal val="#ppt_w"/>
                                          </p:val>
                                        </p:tav>
                                      </p:tavLst>
                                    </p:anim>
                                    <p:anim calcmode="lin" valueType="num">
                                      <p:cBhvr additive="base">
                                        <p:cTn id="383" dur="100"/>
                                        <p:tgtEl>
                                          <p:spTgt spid="306"/>
                                        </p:tgtEl>
                                        <p:attrNameLst>
                                          <p:attrName>ppt_h</p:attrName>
                                        </p:attrNameLst>
                                      </p:cBhvr>
                                      <p:tavLst>
                                        <p:tav tm="0">
                                          <p:val>
                                            <p:strVal val="0"/>
                                          </p:val>
                                        </p:tav>
                                        <p:tav tm="100000">
                                          <p:val>
                                            <p:strVal val="#ppt_h"/>
                                          </p:val>
                                        </p:tav>
                                      </p:tavLst>
                                    </p:anim>
                                  </p:childTnLst>
                                </p:cTn>
                              </p:par>
                            </p:childTnLst>
                          </p:cTn>
                        </p:par>
                        <p:par>
                          <p:cTn id="384" fill="hold">
                            <p:stCondLst>
                              <p:cond delay="300"/>
                            </p:stCondLst>
                            <p:childTnLst>
                              <p:par>
                                <p:cTn id="385" presetID="23" presetClass="entr" presetSubtype="16" fill="hold" nodeType="afterEffect">
                                  <p:stCondLst>
                                    <p:cond delay="0"/>
                                  </p:stCondLst>
                                  <p:childTnLst>
                                    <p:set>
                                      <p:cBhvr>
                                        <p:cTn id="386" dur="1" fill="hold">
                                          <p:stCondLst>
                                            <p:cond delay="0"/>
                                          </p:stCondLst>
                                        </p:cTn>
                                        <p:tgtEl>
                                          <p:spTgt spid="304"/>
                                        </p:tgtEl>
                                        <p:attrNameLst>
                                          <p:attrName>style.visibility</p:attrName>
                                        </p:attrNameLst>
                                      </p:cBhvr>
                                      <p:to>
                                        <p:strVal val="visible"/>
                                      </p:to>
                                    </p:set>
                                    <p:anim calcmode="lin" valueType="num">
                                      <p:cBhvr additive="base">
                                        <p:cTn id="387" dur="100"/>
                                        <p:tgtEl>
                                          <p:spTgt spid="304"/>
                                        </p:tgtEl>
                                        <p:attrNameLst>
                                          <p:attrName>ppt_w</p:attrName>
                                        </p:attrNameLst>
                                      </p:cBhvr>
                                      <p:tavLst>
                                        <p:tav tm="0">
                                          <p:val>
                                            <p:strVal val="0"/>
                                          </p:val>
                                        </p:tav>
                                        <p:tav tm="100000">
                                          <p:val>
                                            <p:strVal val="#ppt_w"/>
                                          </p:val>
                                        </p:tav>
                                      </p:tavLst>
                                    </p:anim>
                                    <p:anim calcmode="lin" valueType="num">
                                      <p:cBhvr additive="base">
                                        <p:cTn id="388" dur="100"/>
                                        <p:tgtEl>
                                          <p:spTgt spid="304"/>
                                        </p:tgtEl>
                                        <p:attrNameLst>
                                          <p:attrName>ppt_h</p:attrName>
                                        </p:attrNameLst>
                                      </p:cBhvr>
                                      <p:tavLst>
                                        <p:tav tm="0">
                                          <p:val>
                                            <p:strVal val="0"/>
                                          </p:val>
                                        </p:tav>
                                        <p:tav tm="100000">
                                          <p:val>
                                            <p:strVal val="#ppt_h"/>
                                          </p:val>
                                        </p:tav>
                                      </p:tavLst>
                                    </p:anim>
                                  </p:childTnLst>
                                </p:cTn>
                              </p:par>
                            </p:childTnLst>
                          </p:cTn>
                        </p:par>
                        <p:par>
                          <p:cTn id="389" fill="hold">
                            <p:stCondLst>
                              <p:cond delay="400"/>
                            </p:stCondLst>
                            <p:childTnLst>
                              <p:par>
                                <p:cTn id="390" presetID="23" presetClass="entr" presetSubtype="16" fill="hold" nodeType="afterEffect">
                                  <p:stCondLst>
                                    <p:cond delay="0"/>
                                  </p:stCondLst>
                                  <p:childTnLst>
                                    <p:set>
                                      <p:cBhvr>
                                        <p:cTn id="391" dur="1" fill="hold">
                                          <p:stCondLst>
                                            <p:cond delay="0"/>
                                          </p:stCondLst>
                                        </p:cTn>
                                        <p:tgtEl>
                                          <p:spTgt spid="305"/>
                                        </p:tgtEl>
                                        <p:attrNameLst>
                                          <p:attrName>style.visibility</p:attrName>
                                        </p:attrNameLst>
                                      </p:cBhvr>
                                      <p:to>
                                        <p:strVal val="visible"/>
                                      </p:to>
                                    </p:set>
                                    <p:anim calcmode="lin" valueType="num">
                                      <p:cBhvr additive="base">
                                        <p:cTn id="392" dur="100"/>
                                        <p:tgtEl>
                                          <p:spTgt spid="305"/>
                                        </p:tgtEl>
                                        <p:attrNameLst>
                                          <p:attrName>ppt_w</p:attrName>
                                        </p:attrNameLst>
                                      </p:cBhvr>
                                      <p:tavLst>
                                        <p:tav tm="0">
                                          <p:val>
                                            <p:strVal val="0"/>
                                          </p:val>
                                        </p:tav>
                                        <p:tav tm="100000">
                                          <p:val>
                                            <p:strVal val="#ppt_w"/>
                                          </p:val>
                                        </p:tav>
                                      </p:tavLst>
                                    </p:anim>
                                    <p:anim calcmode="lin" valueType="num">
                                      <p:cBhvr additive="base">
                                        <p:cTn id="393" dur="100"/>
                                        <p:tgtEl>
                                          <p:spTgt spid="305"/>
                                        </p:tgtEl>
                                        <p:attrNameLst>
                                          <p:attrName>ppt_h</p:attrName>
                                        </p:attrNameLst>
                                      </p:cBhvr>
                                      <p:tavLst>
                                        <p:tav tm="0">
                                          <p:val>
                                            <p:strVal val="0"/>
                                          </p:val>
                                        </p:tav>
                                        <p:tav tm="100000">
                                          <p:val>
                                            <p:strVal val="#ppt_h"/>
                                          </p:val>
                                        </p:tav>
                                      </p:tavLst>
                                    </p:anim>
                                  </p:childTnLst>
                                </p:cTn>
                              </p:par>
                            </p:childTnLst>
                          </p:cTn>
                        </p:par>
                        <p:par>
                          <p:cTn id="394" fill="hold">
                            <p:stCondLst>
                              <p:cond delay="500"/>
                            </p:stCondLst>
                            <p:childTnLst>
                              <p:par>
                                <p:cTn id="395" presetID="23" presetClass="entr" presetSubtype="16" fill="hold" nodeType="afterEffect">
                                  <p:stCondLst>
                                    <p:cond delay="0"/>
                                  </p:stCondLst>
                                  <p:childTnLst>
                                    <p:set>
                                      <p:cBhvr>
                                        <p:cTn id="396" dur="1" fill="hold">
                                          <p:stCondLst>
                                            <p:cond delay="0"/>
                                          </p:stCondLst>
                                        </p:cTn>
                                        <p:tgtEl>
                                          <p:spTgt spid="309"/>
                                        </p:tgtEl>
                                        <p:attrNameLst>
                                          <p:attrName>style.visibility</p:attrName>
                                        </p:attrNameLst>
                                      </p:cBhvr>
                                      <p:to>
                                        <p:strVal val="visible"/>
                                      </p:to>
                                    </p:set>
                                    <p:anim calcmode="lin" valueType="num">
                                      <p:cBhvr additive="base">
                                        <p:cTn id="397" dur="100"/>
                                        <p:tgtEl>
                                          <p:spTgt spid="309"/>
                                        </p:tgtEl>
                                        <p:attrNameLst>
                                          <p:attrName>ppt_w</p:attrName>
                                        </p:attrNameLst>
                                      </p:cBhvr>
                                      <p:tavLst>
                                        <p:tav tm="0">
                                          <p:val>
                                            <p:strVal val="0"/>
                                          </p:val>
                                        </p:tav>
                                        <p:tav tm="100000">
                                          <p:val>
                                            <p:strVal val="#ppt_w"/>
                                          </p:val>
                                        </p:tav>
                                      </p:tavLst>
                                    </p:anim>
                                    <p:anim calcmode="lin" valueType="num">
                                      <p:cBhvr additive="base">
                                        <p:cTn id="398" dur="100"/>
                                        <p:tgtEl>
                                          <p:spTgt spid="309"/>
                                        </p:tgtEl>
                                        <p:attrNameLst>
                                          <p:attrName>ppt_h</p:attrName>
                                        </p:attrNameLst>
                                      </p:cBhvr>
                                      <p:tavLst>
                                        <p:tav tm="0">
                                          <p:val>
                                            <p:strVal val="0"/>
                                          </p:val>
                                        </p:tav>
                                        <p:tav tm="100000">
                                          <p:val>
                                            <p:strVal val="#ppt_h"/>
                                          </p:val>
                                        </p:tav>
                                      </p:tavLst>
                                    </p:anim>
                                  </p:childTnLst>
                                </p:cTn>
                              </p:par>
                            </p:childTnLst>
                          </p:cTn>
                        </p:par>
                        <p:par>
                          <p:cTn id="399" fill="hold">
                            <p:stCondLst>
                              <p:cond delay="600"/>
                            </p:stCondLst>
                            <p:childTnLst>
                              <p:par>
                                <p:cTn id="400" presetID="23" presetClass="entr" presetSubtype="16" fill="hold" nodeType="afterEffect">
                                  <p:stCondLst>
                                    <p:cond delay="0"/>
                                  </p:stCondLst>
                                  <p:childTnLst>
                                    <p:set>
                                      <p:cBhvr>
                                        <p:cTn id="401" dur="1" fill="hold">
                                          <p:stCondLst>
                                            <p:cond delay="0"/>
                                          </p:stCondLst>
                                        </p:cTn>
                                        <p:tgtEl>
                                          <p:spTgt spid="303"/>
                                        </p:tgtEl>
                                        <p:attrNameLst>
                                          <p:attrName>style.visibility</p:attrName>
                                        </p:attrNameLst>
                                      </p:cBhvr>
                                      <p:to>
                                        <p:strVal val="visible"/>
                                      </p:to>
                                    </p:set>
                                    <p:anim calcmode="lin" valueType="num">
                                      <p:cBhvr additive="base">
                                        <p:cTn id="402" dur="100"/>
                                        <p:tgtEl>
                                          <p:spTgt spid="303"/>
                                        </p:tgtEl>
                                        <p:attrNameLst>
                                          <p:attrName>ppt_w</p:attrName>
                                        </p:attrNameLst>
                                      </p:cBhvr>
                                      <p:tavLst>
                                        <p:tav tm="0">
                                          <p:val>
                                            <p:strVal val="0"/>
                                          </p:val>
                                        </p:tav>
                                        <p:tav tm="100000">
                                          <p:val>
                                            <p:strVal val="#ppt_w"/>
                                          </p:val>
                                        </p:tav>
                                      </p:tavLst>
                                    </p:anim>
                                    <p:anim calcmode="lin" valueType="num">
                                      <p:cBhvr additive="base">
                                        <p:cTn id="403" dur="100"/>
                                        <p:tgtEl>
                                          <p:spTgt spid="303"/>
                                        </p:tgtEl>
                                        <p:attrNameLst>
                                          <p:attrName>ppt_h</p:attrName>
                                        </p:attrNameLst>
                                      </p:cBhvr>
                                      <p:tavLst>
                                        <p:tav tm="0">
                                          <p:val>
                                            <p:strVal val="0"/>
                                          </p:val>
                                        </p:tav>
                                        <p:tav tm="100000">
                                          <p:val>
                                            <p:strVal val="#ppt_h"/>
                                          </p:val>
                                        </p:tav>
                                      </p:tavLst>
                                    </p:anim>
                                  </p:childTnLst>
                                </p:cTn>
                              </p:par>
                            </p:childTnLst>
                          </p:cTn>
                        </p:par>
                        <p:par>
                          <p:cTn id="404" fill="hold">
                            <p:stCondLst>
                              <p:cond delay="700"/>
                            </p:stCondLst>
                            <p:childTnLst>
                              <p:par>
                                <p:cTn id="405" presetID="23" presetClass="entr" presetSubtype="16" fill="hold" nodeType="afterEffect">
                                  <p:stCondLst>
                                    <p:cond delay="0"/>
                                  </p:stCondLst>
                                  <p:childTnLst>
                                    <p:set>
                                      <p:cBhvr>
                                        <p:cTn id="406" dur="1" fill="hold">
                                          <p:stCondLst>
                                            <p:cond delay="0"/>
                                          </p:stCondLst>
                                        </p:cTn>
                                        <p:tgtEl>
                                          <p:spTgt spid="310"/>
                                        </p:tgtEl>
                                        <p:attrNameLst>
                                          <p:attrName>style.visibility</p:attrName>
                                        </p:attrNameLst>
                                      </p:cBhvr>
                                      <p:to>
                                        <p:strVal val="visible"/>
                                      </p:to>
                                    </p:set>
                                    <p:anim calcmode="lin" valueType="num">
                                      <p:cBhvr additive="base">
                                        <p:cTn id="407" dur="100"/>
                                        <p:tgtEl>
                                          <p:spTgt spid="310"/>
                                        </p:tgtEl>
                                        <p:attrNameLst>
                                          <p:attrName>ppt_w</p:attrName>
                                        </p:attrNameLst>
                                      </p:cBhvr>
                                      <p:tavLst>
                                        <p:tav tm="0">
                                          <p:val>
                                            <p:strVal val="0"/>
                                          </p:val>
                                        </p:tav>
                                        <p:tav tm="100000">
                                          <p:val>
                                            <p:strVal val="#ppt_w"/>
                                          </p:val>
                                        </p:tav>
                                      </p:tavLst>
                                    </p:anim>
                                    <p:anim calcmode="lin" valueType="num">
                                      <p:cBhvr additive="base">
                                        <p:cTn id="408" dur="100"/>
                                        <p:tgtEl>
                                          <p:spTgt spid="310"/>
                                        </p:tgtEl>
                                        <p:attrNameLst>
                                          <p:attrName>ppt_h</p:attrName>
                                        </p:attrNameLst>
                                      </p:cBhvr>
                                      <p:tavLst>
                                        <p:tav tm="0">
                                          <p:val>
                                            <p:strVal val="0"/>
                                          </p:val>
                                        </p:tav>
                                        <p:tav tm="100000">
                                          <p:val>
                                            <p:strVal val="#ppt_h"/>
                                          </p:val>
                                        </p:tav>
                                      </p:tavLst>
                                    </p:anim>
                                  </p:childTnLst>
                                </p:cTn>
                              </p:par>
                            </p:childTnLst>
                          </p:cTn>
                        </p:par>
                        <p:par>
                          <p:cTn id="409" fill="hold">
                            <p:stCondLst>
                              <p:cond delay="800"/>
                            </p:stCondLst>
                            <p:childTnLst>
                              <p:par>
                                <p:cTn id="410" presetID="23" presetClass="entr" presetSubtype="16" fill="hold" nodeType="afterEffect">
                                  <p:stCondLst>
                                    <p:cond delay="0"/>
                                  </p:stCondLst>
                                  <p:childTnLst>
                                    <p:set>
                                      <p:cBhvr>
                                        <p:cTn id="411" dur="1" fill="hold">
                                          <p:stCondLst>
                                            <p:cond delay="0"/>
                                          </p:stCondLst>
                                        </p:cTn>
                                        <p:tgtEl>
                                          <p:spTgt spid="328"/>
                                        </p:tgtEl>
                                        <p:attrNameLst>
                                          <p:attrName>style.visibility</p:attrName>
                                        </p:attrNameLst>
                                      </p:cBhvr>
                                      <p:to>
                                        <p:strVal val="visible"/>
                                      </p:to>
                                    </p:set>
                                    <p:anim calcmode="lin" valueType="num">
                                      <p:cBhvr additive="base">
                                        <p:cTn id="412" dur="100"/>
                                        <p:tgtEl>
                                          <p:spTgt spid="328"/>
                                        </p:tgtEl>
                                        <p:attrNameLst>
                                          <p:attrName>ppt_w</p:attrName>
                                        </p:attrNameLst>
                                      </p:cBhvr>
                                      <p:tavLst>
                                        <p:tav tm="0">
                                          <p:val>
                                            <p:strVal val="0"/>
                                          </p:val>
                                        </p:tav>
                                        <p:tav tm="100000">
                                          <p:val>
                                            <p:strVal val="#ppt_w"/>
                                          </p:val>
                                        </p:tav>
                                      </p:tavLst>
                                    </p:anim>
                                    <p:anim calcmode="lin" valueType="num">
                                      <p:cBhvr additive="base">
                                        <p:cTn id="413" dur="100"/>
                                        <p:tgtEl>
                                          <p:spTgt spid="328"/>
                                        </p:tgtEl>
                                        <p:attrNameLst>
                                          <p:attrName>ppt_h</p:attrName>
                                        </p:attrNameLst>
                                      </p:cBhvr>
                                      <p:tavLst>
                                        <p:tav tm="0">
                                          <p:val>
                                            <p:strVal val="0"/>
                                          </p:val>
                                        </p:tav>
                                        <p:tav tm="100000">
                                          <p:val>
                                            <p:strVal val="#ppt_h"/>
                                          </p:val>
                                        </p:tav>
                                      </p:tavLst>
                                    </p:anim>
                                  </p:childTnLst>
                                </p:cTn>
                              </p:par>
                            </p:childTnLst>
                          </p:cTn>
                        </p:par>
                        <p:par>
                          <p:cTn id="414" fill="hold">
                            <p:stCondLst>
                              <p:cond delay="900"/>
                            </p:stCondLst>
                            <p:childTnLst>
                              <p:par>
                                <p:cTn id="415" presetID="23" presetClass="entr" presetSubtype="16" fill="hold" nodeType="afterEffect">
                                  <p:stCondLst>
                                    <p:cond delay="0"/>
                                  </p:stCondLst>
                                  <p:childTnLst>
                                    <p:set>
                                      <p:cBhvr>
                                        <p:cTn id="416" dur="1" fill="hold">
                                          <p:stCondLst>
                                            <p:cond delay="0"/>
                                          </p:stCondLst>
                                        </p:cTn>
                                        <p:tgtEl>
                                          <p:spTgt spid="324"/>
                                        </p:tgtEl>
                                        <p:attrNameLst>
                                          <p:attrName>style.visibility</p:attrName>
                                        </p:attrNameLst>
                                      </p:cBhvr>
                                      <p:to>
                                        <p:strVal val="visible"/>
                                      </p:to>
                                    </p:set>
                                    <p:anim calcmode="lin" valueType="num">
                                      <p:cBhvr additive="base">
                                        <p:cTn id="417" dur="100"/>
                                        <p:tgtEl>
                                          <p:spTgt spid="324"/>
                                        </p:tgtEl>
                                        <p:attrNameLst>
                                          <p:attrName>ppt_w</p:attrName>
                                        </p:attrNameLst>
                                      </p:cBhvr>
                                      <p:tavLst>
                                        <p:tav tm="0">
                                          <p:val>
                                            <p:strVal val="0"/>
                                          </p:val>
                                        </p:tav>
                                        <p:tav tm="100000">
                                          <p:val>
                                            <p:strVal val="#ppt_w"/>
                                          </p:val>
                                        </p:tav>
                                      </p:tavLst>
                                    </p:anim>
                                    <p:anim calcmode="lin" valueType="num">
                                      <p:cBhvr additive="base">
                                        <p:cTn id="418" dur="100"/>
                                        <p:tgtEl>
                                          <p:spTgt spid="324"/>
                                        </p:tgtEl>
                                        <p:attrNameLst>
                                          <p:attrName>ppt_h</p:attrName>
                                        </p:attrNameLst>
                                      </p:cBhvr>
                                      <p:tavLst>
                                        <p:tav tm="0">
                                          <p:val>
                                            <p:strVal val="0"/>
                                          </p:val>
                                        </p:tav>
                                        <p:tav tm="100000">
                                          <p:val>
                                            <p:strVal val="#ppt_h"/>
                                          </p:val>
                                        </p:tav>
                                      </p:tavLst>
                                    </p:anim>
                                  </p:childTnLst>
                                </p:cTn>
                              </p:par>
                            </p:childTnLst>
                          </p:cTn>
                        </p:par>
                      </p:childTnLst>
                    </p:cTn>
                  </p:par>
                  <p:par>
                    <p:cTn id="419" fill="hold">
                      <p:stCondLst>
                        <p:cond delay="indefinite"/>
                      </p:stCondLst>
                      <p:childTnLst>
                        <p:par>
                          <p:cTn id="420" fill="hold">
                            <p:stCondLst>
                              <p:cond delay="0"/>
                            </p:stCondLst>
                            <p:childTnLst>
                              <p:par>
                                <p:cTn id="421" presetID="23" presetClass="entr" presetSubtype="16" fill="hold" nodeType="clickEffect">
                                  <p:stCondLst>
                                    <p:cond delay="0"/>
                                  </p:stCondLst>
                                  <p:childTnLst>
                                    <p:set>
                                      <p:cBhvr>
                                        <p:cTn id="422" dur="1" fill="hold">
                                          <p:stCondLst>
                                            <p:cond delay="0"/>
                                          </p:stCondLst>
                                        </p:cTn>
                                        <p:tgtEl>
                                          <p:spTgt spid="316"/>
                                        </p:tgtEl>
                                        <p:attrNameLst>
                                          <p:attrName>style.visibility</p:attrName>
                                        </p:attrNameLst>
                                      </p:cBhvr>
                                      <p:to>
                                        <p:strVal val="visible"/>
                                      </p:to>
                                    </p:set>
                                    <p:anim calcmode="lin" valueType="num">
                                      <p:cBhvr additive="base">
                                        <p:cTn id="423" dur="100"/>
                                        <p:tgtEl>
                                          <p:spTgt spid="316"/>
                                        </p:tgtEl>
                                        <p:attrNameLst>
                                          <p:attrName>ppt_w</p:attrName>
                                        </p:attrNameLst>
                                      </p:cBhvr>
                                      <p:tavLst>
                                        <p:tav tm="0">
                                          <p:val>
                                            <p:strVal val="0"/>
                                          </p:val>
                                        </p:tav>
                                        <p:tav tm="100000">
                                          <p:val>
                                            <p:strVal val="#ppt_w"/>
                                          </p:val>
                                        </p:tav>
                                      </p:tavLst>
                                    </p:anim>
                                    <p:anim calcmode="lin" valueType="num">
                                      <p:cBhvr additive="base">
                                        <p:cTn id="424" dur="100"/>
                                        <p:tgtEl>
                                          <p:spTgt spid="316"/>
                                        </p:tgtEl>
                                        <p:attrNameLst>
                                          <p:attrName>ppt_h</p:attrName>
                                        </p:attrNameLst>
                                      </p:cBhvr>
                                      <p:tavLst>
                                        <p:tav tm="0">
                                          <p:val>
                                            <p:strVal val="0"/>
                                          </p:val>
                                        </p:tav>
                                        <p:tav tm="100000">
                                          <p:val>
                                            <p:strVal val="#ppt_h"/>
                                          </p:val>
                                        </p:tav>
                                      </p:tavLst>
                                    </p:anim>
                                  </p:childTnLst>
                                </p:cTn>
                              </p:par>
                            </p:childTnLst>
                          </p:cTn>
                        </p:par>
                        <p:par>
                          <p:cTn id="425" fill="hold">
                            <p:stCondLst>
                              <p:cond delay="100"/>
                            </p:stCondLst>
                            <p:childTnLst>
                              <p:par>
                                <p:cTn id="426" presetID="23" presetClass="entr" presetSubtype="16" fill="hold" nodeType="afterEffect">
                                  <p:stCondLst>
                                    <p:cond delay="0"/>
                                  </p:stCondLst>
                                  <p:childTnLst>
                                    <p:set>
                                      <p:cBhvr>
                                        <p:cTn id="427" dur="1" fill="hold">
                                          <p:stCondLst>
                                            <p:cond delay="0"/>
                                          </p:stCondLst>
                                        </p:cTn>
                                        <p:tgtEl>
                                          <p:spTgt spid="315"/>
                                        </p:tgtEl>
                                        <p:attrNameLst>
                                          <p:attrName>style.visibility</p:attrName>
                                        </p:attrNameLst>
                                      </p:cBhvr>
                                      <p:to>
                                        <p:strVal val="visible"/>
                                      </p:to>
                                    </p:set>
                                    <p:anim calcmode="lin" valueType="num">
                                      <p:cBhvr additive="base">
                                        <p:cTn id="428" dur="100"/>
                                        <p:tgtEl>
                                          <p:spTgt spid="315"/>
                                        </p:tgtEl>
                                        <p:attrNameLst>
                                          <p:attrName>ppt_w</p:attrName>
                                        </p:attrNameLst>
                                      </p:cBhvr>
                                      <p:tavLst>
                                        <p:tav tm="0">
                                          <p:val>
                                            <p:strVal val="0"/>
                                          </p:val>
                                        </p:tav>
                                        <p:tav tm="100000">
                                          <p:val>
                                            <p:strVal val="#ppt_w"/>
                                          </p:val>
                                        </p:tav>
                                      </p:tavLst>
                                    </p:anim>
                                    <p:anim calcmode="lin" valueType="num">
                                      <p:cBhvr additive="base">
                                        <p:cTn id="429" dur="100"/>
                                        <p:tgtEl>
                                          <p:spTgt spid="315"/>
                                        </p:tgtEl>
                                        <p:attrNameLst>
                                          <p:attrName>ppt_h</p:attrName>
                                        </p:attrNameLst>
                                      </p:cBhvr>
                                      <p:tavLst>
                                        <p:tav tm="0">
                                          <p:val>
                                            <p:strVal val="0"/>
                                          </p:val>
                                        </p:tav>
                                        <p:tav tm="100000">
                                          <p:val>
                                            <p:strVal val="#ppt_h"/>
                                          </p:val>
                                        </p:tav>
                                      </p:tavLst>
                                    </p:anim>
                                  </p:childTnLst>
                                </p:cTn>
                              </p:par>
                            </p:childTnLst>
                          </p:cTn>
                        </p:par>
                        <p:par>
                          <p:cTn id="430" fill="hold">
                            <p:stCondLst>
                              <p:cond delay="200"/>
                            </p:stCondLst>
                            <p:childTnLst>
                              <p:par>
                                <p:cTn id="431" presetID="23" presetClass="entr" presetSubtype="16" fill="hold" nodeType="afterEffect">
                                  <p:stCondLst>
                                    <p:cond delay="0"/>
                                  </p:stCondLst>
                                  <p:childTnLst>
                                    <p:set>
                                      <p:cBhvr>
                                        <p:cTn id="432" dur="1" fill="hold">
                                          <p:stCondLst>
                                            <p:cond delay="0"/>
                                          </p:stCondLst>
                                        </p:cTn>
                                        <p:tgtEl>
                                          <p:spTgt spid="314"/>
                                        </p:tgtEl>
                                        <p:attrNameLst>
                                          <p:attrName>style.visibility</p:attrName>
                                        </p:attrNameLst>
                                      </p:cBhvr>
                                      <p:to>
                                        <p:strVal val="visible"/>
                                      </p:to>
                                    </p:set>
                                    <p:anim calcmode="lin" valueType="num">
                                      <p:cBhvr additive="base">
                                        <p:cTn id="433" dur="100"/>
                                        <p:tgtEl>
                                          <p:spTgt spid="314"/>
                                        </p:tgtEl>
                                        <p:attrNameLst>
                                          <p:attrName>ppt_w</p:attrName>
                                        </p:attrNameLst>
                                      </p:cBhvr>
                                      <p:tavLst>
                                        <p:tav tm="0">
                                          <p:val>
                                            <p:strVal val="0"/>
                                          </p:val>
                                        </p:tav>
                                        <p:tav tm="100000">
                                          <p:val>
                                            <p:strVal val="#ppt_w"/>
                                          </p:val>
                                        </p:tav>
                                      </p:tavLst>
                                    </p:anim>
                                    <p:anim calcmode="lin" valueType="num">
                                      <p:cBhvr additive="base">
                                        <p:cTn id="434" dur="100"/>
                                        <p:tgtEl>
                                          <p:spTgt spid="314"/>
                                        </p:tgtEl>
                                        <p:attrNameLst>
                                          <p:attrName>ppt_h</p:attrName>
                                        </p:attrNameLst>
                                      </p:cBhvr>
                                      <p:tavLst>
                                        <p:tav tm="0">
                                          <p:val>
                                            <p:strVal val="0"/>
                                          </p:val>
                                        </p:tav>
                                        <p:tav tm="100000">
                                          <p:val>
                                            <p:strVal val="#ppt_h"/>
                                          </p:val>
                                        </p:tav>
                                      </p:tavLst>
                                    </p:anim>
                                  </p:childTnLst>
                                </p:cTn>
                              </p:par>
                            </p:childTnLst>
                          </p:cTn>
                        </p:par>
                        <p:par>
                          <p:cTn id="435" fill="hold">
                            <p:stCondLst>
                              <p:cond delay="300"/>
                            </p:stCondLst>
                            <p:childTnLst>
                              <p:par>
                                <p:cTn id="436" presetID="23" presetClass="entr" presetSubtype="16" fill="hold" nodeType="afterEffect">
                                  <p:stCondLst>
                                    <p:cond delay="0"/>
                                  </p:stCondLst>
                                  <p:childTnLst>
                                    <p:set>
                                      <p:cBhvr>
                                        <p:cTn id="437" dur="1" fill="hold">
                                          <p:stCondLst>
                                            <p:cond delay="0"/>
                                          </p:stCondLst>
                                        </p:cTn>
                                        <p:tgtEl>
                                          <p:spTgt spid="312"/>
                                        </p:tgtEl>
                                        <p:attrNameLst>
                                          <p:attrName>style.visibility</p:attrName>
                                        </p:attrNameLst>
                                      </p:cBhvr>
                                      <p:to>
                                        <p:strVal val="visible"/>
                                      </p:to>
                                    </p:set>
                                    <p:anim calcmode="lin" valueType="num">
                                      <p:cBhvr additive="base">
                                        <p:cTn id="438" dur="100"/>
                                        <p:tgtEl>
                                          <p:spTgt spid="312"/>
                                        </p:tgtEl>
                                        <p:attrNameLst>
                                          <p:attrName>ppt_w</p:attrName>
                                        </p:attrNameLst>
                                      </p:cBhvr>
                                      <p:tavLst>
                                        <p:tav tm="0">
                                          <p:val>
                                            <p:strVal val="0"/>
                                          </p:val>
                                        </p:tav>
                                        <p:tav tm="100000">
                                          <p:val>
                                            <p:strVal val="#ppt_w"/>
                                          </p:val>
                                        </p:tav>
                                      </p:tavLst>
                                    </p:anim>
                                    <p:anim calcmode="lin" valueType="num">
                                      <p:cBhvr additive="base">
                                        <p:cTn id="439" dur="100"/>
                                        <p:tgtEl>
                                          <p:spTgt spid="312"/>
                                        </p:tgtEl>
                                        <p:attrNameLst>
                                          <p:attrName>ppt_h</p:attrName>
                                        </p:attrNameLst>
                                      </p:cBhvr>
                                      <p:tavLst>
                                        <p:tav tm="0">
                                          <p:val>
                                            <p:strVal val="0"/>
                                          </p:val>
                                        </p:tav>
                                        <p:tav tm="100000">
                                          <p:val>
                                            <p:strVal val="#ppt_h"/>
                                          </p:val>
                                        </p:tav>
                                      </p:tavLst>
                                    </p:anim>
                                  </p:childTnLst>
                                </p:cTn>
                              </p:par>
                            </p:childTnLst>
                          </p:cTn>
                        </p:par>
                        <p:par>
                          <p:cTn id="440" fill="hold">
                            <p:stCondLst>
                              <p:cond delay="400"/>
                            </p:stCondLst>
                            <p:childTnLst>
                              <p:par>
                                <p:cTn id="441" presetID="23" presetClass="entr" presetSubtype="16" fill="hold" nodeType="afterEffect">
                                  <p:stCondLst>
                                    <p:cond delay="0"/>
                                  </p:stCondLst>
                                  <p:childTnLst>
                                    <p:set>
                                      <p:cBhvr>
                                        <p:cTn id="442" dur="1" fill="hold">
                                          <p:stCondLst>
                                            <p:cond delay="0"/>
                                          </p:stCondLst>
                                        </p:cTn>
                                        <p:tgtEl>
                                          <p:spTgt spid="313"/>
                                        </p:tgtEl>
                                        <p:attrNameLst>
                                          <p:attrName>style.visibility</p:attrName>
                                        </p:attrNameLst>
                                      </p:cBhvr>
                                      <p:to>
                                        <p:strVal val="visible"/>
                                      </p:to>
                                    </p:set>
                                    <p:anim calcmode="lin" valueType="num">
                                      <p:cBhvr additive="base">
                                        <p:cTn id="443" dur="100"/>
                                        <p:tgtEl>
                                          <p:spTgt spid="313"/>
                                        </p:tgtEl>
                                        <p:attrNameLst>
                                          <p:attrName>ppt_w</p:attrName>
                                        </p:attrNameLst>
                                      </p:cBhvr>
                                      <p:tavLst>
                                        <p:tav tm="0">
                                          <p:val>
                                            <p:strVal val="0"/>
                                          </p:val>
                                        </p:tav>
                                        <p:tav tm="100000">
                                          <p:val>
                                            <p:strVal val="#ppt_w"/>
                                          </p:val>
                                        </p:tav>
                                      </p:tavLst>
                                    </p:anim>
                                    <p:anim calcmode="lin" valueType="num">
                                      <p:cBhvr additive="base">
                                        <p:cTn id="444" dur="100"/>
                                        <p:tgtEl>
                                          <p:spTgt spid="313"/>
                                        </p:tgtEl>
                                        <p:attrNameLst>
                                          <p:attrName>ppt_h</p:attrName>
                                        </p:attrNameLst>
                                      </p:cBhvr>
                                      <p:tavLst>
                                        <p:tav tm="0">
                                          <p:val>
                                            <p:strVal val="0"/>
                                          </p:val>
                                        </p:tav>
                                        <p:tav tm="100000">
                                          <p:val>
                                            <p:strVal val="#ppt_h"/>
                                          </p:val>
                                        </p:tav>
                                      </p:tavLst>
                                    </p:anim>
                                  </p:childTnLst>
                                </p:cTn>
                              </p:par>
                            </p:childTnLst>
                          </p:cTn>
                        </p:par>
                        <p:par>
                          <p:cTn id="445" fill="hold">
                            <p:stCondLst>
                              <p:cond delay="500"/>
                            </p:stCondLst>
                            <p:childTnLst>
                              <p:par>
                                <p:cTn id="446" presetID="23" presetClass="entr" presetSubtype="16" fill="hold" nodeType="afterEffect">
                                  <p:stCondLst>
                                    <p:cond delay="0"/>
                                  </p:stCondLst>
                                  <p:childTnLst>
                                    <p:set>
                                      <p:cBhvr>
                                        <p:cTn id="447" dur="1" fill="hold">
                                          <p:stCondLst>
                                            <p:cond delay="0"/>
                                          </p:stCondLst>
                                        </p:cTn>
                                        <p:tgtEl>
                                          <p:spTgt spid="317"/>
                                        </p:tgtEl>
                                        <p:attrNameLst>
                                          <p:attrName>style.visibility</p:attrName>
                                        </p:attrNameLst>
                                      </p:cBhvr>
                                      <p:to>
                                        <p:strVal val="visible"/>
                                      </p:to>
                                    </p:set>
                                    <p:anim calcmode="lin" valueType="num">
                                      <p:cBhvr additive="base">
                                        <p:cTn id="448" dur="100"/>
                                        <p:tgtEl>
                                          <p:spTgt spid="317"/>
                                        </p:tgtEl>
                                        <p:attrNameLst>
                                          <p:attrName>ppt_w</p:attrName>
                                        </p:attrNameLst>
                                      </p:cBhvr>
                                      <p:tavLst>
                                        <p:tav tm="0">
                                          <p:val>
                                            <p:strVal val="0"/>
                                          </p:val>
                                        </p:tav>
                                        <p:tav tm="100000">
                                          <p:val>
                                            <p:strVal val="#ppt_w"/>
                                          </p:val>
                                        </p:tav>
                                      </p:tavLst>
                                    </p:anim>
                                    <p:anim calcmode="lin" valueType="num">
                                      <p:cBhvr additive="base">
                                        <p:cTn id="449" dur="100"/>
                                        <p:tgtEl>
                                          <p:spTgt spid="317"/>
                                        </p:tgtEl>
                                        <p:attrNameLst>
                                          <p:attrName>ppt_h</p:attrName>
                                        </p:attrNameLst>
                                      </p:cBhvr>
                                      <p:tavLst>
                                        <p:tav tm="0">
                                          <p:val>
                                            <p:strVal val="0"/>
                                          </p:val>
                                        </p:tav>
                                        <p:tav tm="100000">
                                          <p:val>
                                            <p:strVal val="#ppt_h"/>
                                          </p:val>
                                        </p:tav>
                                      </p:tavLst>
                                    </p:anim>
                                  </p:childTnLst>
                                </p:cTn>
                              </p:par>
                            </p:childTnLst>
                          </p:cTn>
                        </p:par>
                        <p:par>
                          <p:cTn id="450" fill="hold">
                            <p:stCondLst>
                              <p:cond delay="600"/>
                            </p:stCondLst>
                            <p:childTnLst>
                              <p:par>
                                <p:cTn id="451" presetID="23" presetClass="entr" presetSubtype="16" fill="hold" nodeType="afterEffect">
                                  <p:stCondLst>
                                    <p:cond delay="0"/>
                                  </p:stCondLst>
                                  <p:childTnLst>
                                    <p:set>
                                      <p:cBhvr>
                                        <p:cTn id="452" dur="1" fill="hold">
                                          <p:stCondLst>
                                            <p:cond delay="0"/>
                                          </p:stCondLst>
                                        </p:cTn>
                                        <p:tgtEl>
                                          <p:spTgt spid="311"/>
                                        </p:tgtEl>
                                        <p:attrNameLst>
                                          <p:attrName>style.visibility</p:attrName>
                                        </p:attrNameLst>
                                      </p:cBhvr>
                                      <p:to>
                                        <p:strVal val="visible"/>
                                      </p:to>
                                    </p:set>
                                    <p:anim calcmode="lin" valueType="num">
                                      <p:cBhvr additive="base">
                                        <p:cTn id="453" dur="100"/>
                                        <p:tgtEl>
                                          <p:spTgt spid="311"/>
                                        </p:tgtEl>
                                        <p:attrNameLst>
                                          <p:attrName>ppt_w</p:attrName>
                                        </p:attrNameLst>
                                      </p:cBhvr>
                                      <p:tavLst>
                                        <p:tav tm="0">
                                          <p:val>
                                            <p:strVal val="0"/>
                                          </p:val>
                                        </p:tav>
                                        <p:tav tm="100000">
                                          <p:val>
                                            <p:strVal val="#ppt_w"/>
                                          </p:val>
                                        </p:tav>
                                      </p:tavLst>
                                    </p:anim>
                                    <p:anim calcmode="lin" valueType="num">
                                      <p:cBhvr additive="base">
                                        <p:cTn id="454" dur="100"/>
                                        <p:tgtEl>
                                          <p:spTgt spid="311"/>
                                        </p:tgtEl>
                                        <p:attrNameLst>
                                          <p:attrName>ppt_h</p:attrName>
                                        </p:attrNameLst>
                                      </p:cBhvr>
                                      <p:tavLst>
                                        <p:tav tm="0">
                                          <p:val>
                                            <p:strVal val="0"/>
                                          </p:val>
                                        </p:tav>
                                        <p:tav tm="100000">
                                          <p:val>
                                            <p:strVal val="#ppt_h"/>
                                          </p:val>
                                        </p:tav>
                                      </p:tavLst>
                                    </p:anim>
                                  </p:childTnLst>
                                </p:cTn>
                              </p:par>
                            </p:childTnLst>
                          </p:cTn>
                        </p:par>
                        <p:par>
                          <p:cTn id="455" fill="hold">
                            <p:stCondLst>
                              <p:cond delay="700"/>
                            </p:stCondLst>
                            <p:childTnLst>
                              <p:par>
                                <p:cTn id="456" presetID="23" presetClass="entr" presetSubtype="16" fill="hold" nodeType="afterEffect">
                                  <p:stCondLst>
                                    <p:cond delay="0"/>
                                  </p:stCondLst>
                                  <p:childTnLst>
                                    <p:set>
                                      <p:cBhvr>
                                        <p:cTn id="457" dur="1" fill="hold">
                                          <p:stCondLst>
                                            <p:cond delay="0"/>
                                          </p:stCondLst>
                                        </p:cTn>
                                        <p:tgtEl>
                                          <p:spTgt spid="318"/>
                                        </p:tgtEl>
                                        <p:attrNameLst>
                                          <p:attrName>style.visibility</p:attrName>
                                        </p:attrNameLst>
                                      </p:cBhvr>
                                      <p:to>
                                        <p:strVal val="visible"/>
                                      </p:to>
                                    </p:set>
                                    <p:anim calcmode="lin" valueType="num">
                                      <p:cBhvr additive="base">
                                        <p:cTn id="458" dur="100"/>
                                        <p:tgtEl>
                                          <p:spTgt spid="318"/>
                                        </p:tgtEl>
                                        <p:attrNameLst>
                                          <p:attrName>ppt_w</p:attrName>
                                        </p:attrNameLst>
                                      </p:cBhvr>
                                      <p:tavLst>
                                        <p:tav tm="0">
                                          <p:val>
                                            <p:strVal val="0"/>
                                          </p:val>
                                        </p:tav>
                                        <p:tav tm="100000">
                                          <p:val>
                                            <p:strVal val="#ppt_w"/>
                                          </p:val>
                                        </p:tav>
                                      </p:tavLst>
                                    </p:anim>
                                    <p:anim calcmode="lin" valueType="num">
                                      <p:cBhvr additive="base">
                                        <p:cTn id="459" dur="100"/>
                                        <p:tgtEl>
                                          <p:spTgt spid="318"/>
                                        </p:tgtEl>
                                        <p:attrNameLst>
                                          <p:attrName>ppt_h</p:attrName>
                                        </p:attrNameLst>
                                      </p:cBhvr>
                                      <p:tavLst>
                                        <p:tav tm="0">
                                          <p:val>
                                            <p:strVal val="0"/>
                                          </p:val>
                                        </p:tav>
                                        <p:tav tm="100000">
                                          <p:val>
                                            <p:strVal val="#ppt_h"/>
                                          </p:val>
                                        </p:tav>
                                      </p:tavLst>
                                    </p:anim>
                                  </p:childTnLst>
                                </p:cTn>
                              </p:par>
                            </p:childTnLst>
                          </p:cTn>
                        </p:par>
                        <p:par>
                          <p:cTn id="460" fill="hold">
                            <p:stCondLst>
                              <p:cond delay="800"/>
                            </p:stCondLst>
                            <p:childTnLst>
                              <p:par>
                                <p:cTn id="461" presetID="23" presetClass="entr" presetSubtype="16" fill="hold" nodeType="afterEffect">
                                  <p:stCondLst>
                                    <p:cond delay="0"/>
                                  </p:stCondLst>
                                  <p:childTnLst>
                                    <p:set>
                                      <p:cBhvr>
                                        <p:cTn id="462" dur="1" fill="hold">
                                          <p:stCondLst>
                                            <p:cond delay="0"/>
                                          </p:stCondLst>
                                        </p:cTn>
                                        <p:tgtEl>
                                          <p:spTgt spid="326"/>
                                        </p:tgtEl>
                                        <p:attrNameLst>
                                          <p:attrName>style.visibility</p:attrName>
                                        </p:attrNameLst>
                                      </p:cBhvr>
                                      <p:to>
                                        <p:strVal val="visible"/>
                                      </p:to>
                                    </p:set>
                                    <p:anim calcmode="lin" valueType="num">
                                      <p:cBhvr additive="base">
                                        <p:cTn id="463" dur="100"/>
                                        <p:tgtEl>
                                          <p:spTgt spid="326"/>
                                        </p:tgtEl>
                                        <p:attrNameLst>
                                          <p:attrName>ppt_w</p:attrName>
                                        </p:attrNameLst>
                                      </p:cBhvr>
                                      <p:tavLst>
                                        <p:tav tm="0">
                                          <p:val>
                                            <p:strVal val="0"/>
                                          </p:val>
                                        </p:tav>
                                        <p:tav tm="100000">
                                          <p:val>
                                            <p:strVal val="#ppt_w"/>
                                          </p:val>
                                        </p:tav>
                                      </p:tavLst>
                                    </p:anim>
                                    <p:anim calcmode="lin" valueType="num">
                                      <p:cBhvr additive="base">
                                        <p:cTn id="464" dur="100"/>
                                        <p:tgtEl>
                                          <p:spTgt spid="326"/>
                                        </p:tgtEl>
                                        <p:attrNameLst>
                                          <p:attrName>ppt_h</p:attrName>
                                        </p:attrNameLst>
                                      </p:cBhvr>
                                      <p:tavLst>
                                        <p:tav tm="0">
                                          <p:val>
                                            <p:strVal val="0"/>
                                          </p:val>
                                        </p:tav>
                                        <p:tav tm="100000">
                                          <p:val>
                                            <p:strVal val="#ppt_h"/>
                                          </p:val>
                                        </p:tav>
                                      </p:tavLst>
                                    </p:anim>
                                  </p:childTnLst>
                                </p:cTn>
                              </p:par>
                            </p:childTnLst>
                          </p:cTn>
                        </p:par>
                        <p:par>
                          <p:cTn id="465" fill="hold">
                            <p:stCondLst>
                              <p:cond delay="900"/>
                            </p:stCondLst>
                            <p:childTnLst>
                              <p:par>
                                <p:cTn id="466" presetID="23" presetClass="entr" presetSubtype="16" fill="hold" nodeType="afterEffect">
                                  <p:stCondLst>
                                    <p:cond delay="0"/>
                                  </p:stCondLst>
                                  <p:childTnLst>
                                    <p:set>
                                      <p:cBhvr>
                                        <p:cTn id="467" dur="1" fill="hold">
                                          <p:stCondLst>
                                            <p:cond delay="0"/>
                                          </p:stCondLst>
                                        </p:cTn>
                                        <p:tgtEl>
                                          <p:spTgt spid="325"/>
                                        </p:tgtEl>
                                        <p:attrNameLst>
                                          <p:attrName>style.visibility</p:attrName>
                                        </p:attrNameLst>
                                      </p:cBhvr>
                                      <p:to>
                                        <p:strVal val="visible"/>
                                      </p:to>
                                    </p:set>
                                    <p:anim calcmode="lin" valueType="num">
                                      <p:cBhvr additive="base">
                                        <p:cTn id="468" dur="100"/>
                                        <p:tgtEl>
                                          <p:spTgt spid="325"/>
                                        </p:tgtEl>
                                        <p:attrNameLst>
                                          <p:attrName>ppt_w</p:attrName>
                                        </p:attrNameLst>
                                      </p:cBhvr>
                                      <p:tavLst>
                                        <p:tav tm="0">
                                          <p:val>
                                            <p:strVal val="0"/>
                                          </p:val>
                                        </p:tav>
                                        <p:tav tm="100000">
                                          <p:val>
                                            <p:strVal val="#ppt_w"/>
                                          </p:val>
                                        </p:tav>
                                      </p:tavLst>
                                    </p:anim>
                                    <p:anim calcmode="lin" valueType="num">
                                      <p:cBhvr additive="base">
                                        <p:cTn id="469" dur="100"/>
                                        <p:tgtEl>
                                          <p:spTgt spid="325"/>
                                        </p:tgtEl>
                                        <p:attrNameLst>
                                          <p:attrName>ppt_h</p:attrName>
                                        </p:attrNameLst>
                                      </p:cBhvr>
                                      <p:tavLst>
                                        <p:tav tm="0">
                                          <p:val>
                                            <p:strVal val="0"/>
                                          </p:val>
                                        </p:tav>
                                        <p:tav tm="100000">
                                          <p:val>
                                            <p:strVal val="#ppt_h"/>
                                          </p:val>
                                        </p:tav>
                                      </p:tavLst>
                                    </p:anim>
                                  </p:childTnLst>
                                </p:cTn>
                              </p:par>
                            </p:childTnLst>
                          </p:cTn>
                        </p:par>
                      </p:childTnLst>
                    </p:cTn>
                  </p:par>
                  <p:par>
                    <p:cTn id="470" fill="hold">
                      <p:stCondLst>
                        <p:cond delay="indefinite"/>
                      </p:stCondLst>
                      <p:childTnLst>
                        <p:par>
                          <p:cTn id="471" fill="hold">
                            <p:stCondLst>
                              <p:cond delay="0"/>
                            </p:stCondLst>
                            <p:childTnLst>
                              <p:par>
                                <p:cTn id="472" presetID="10" presetClass="entr" presetSubtype="0" fill="hold" nodeType="clickEffect">
                                  <p:stCondLst>
                                    <p:cond delay="0"/>
                                  </p:stCondLst>
                                  <p:childTnLst>
                                    <p:set>
                                      <p:cBhvr>
                                        <p:cTn id="473" dur="1" fill="hold">
                                          <p:stCondLst>
                                            <p:cond delay="0"/>
                                          </p:stCondLst>
                                        </p:cTn>
                                        <p:tgtEl>
                                          <p:spTgt spid="319"/>
                                        </p:tgtEl>
                                        <p:attrNameLst>
                                          <p:attrName>style.visibility</p:attrName>
                                        </p:attrNameLst>
                                      </p:cBhvr>
                                      <p:to>
                                        <p:strVal val="visible"/>
                                      </p:to>
                                    </p:set>
                                    <p:animEffect transition="in" filter="fade">
                                      <p:cBhvr>
                                        <p:cTn id="474" dur="10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p:bldP spid="279" grpId="0" animBg="1"/>
      <p:bldP spid="280" grpId="0" animBg="1"/>
      <p:bldP spid="281" grpId="0" animBg="1"/>
      <p:bldP spid="282" grpId="0" animBg="1"/>
      <p:bldP spid="283" grpId="0" animBg="1"/>
      <p:bldP spid="284" grpId="0" animBg="1"/>
      <p:bldP spid="285" grpId="0" animBg="1"/>
      <p:bldP spid="286" grpId="0" animBg="1"/>
      <p:bldP spid="3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24" descr="Text&#10;&#10;Description automatically generated with low confidence"/>
          <p:cNvPicPr preferRelativeResize="0"/>
          <p:nvPr/>
        </p:nvPicPr>
        <p:blipFill rotWithShape="1">
          <a:blip r:embed="rId3">
            <a:alphaModFix/>
          </a:blip>
          <a:srcRect t="8955" b="53702"/>
          <a:stretch/>
        </p:blipFill>
        <p:spPr>
          <a:xfrm>
            <a:off x="833382" y="1862241"/>
            <a:ext cx="3688307" cy="512742"/>
          </a:xfrm>
          <a:prstGeom prst="rect">
            <a:avLst/>
          </a:prstGeom>
          <a:noFill/>
          <a:ln>
            <a:noFill/>
          </a:ln>
        </p:spPr>
      </p:pic>
      <p:sp>
        <p:nvSpPr>
          <p:cNvPr id="347" name="Google Shape;347;p24"/>
          <p:cNvSpPr/>
          <p:nvPr/>
        </p:nvSpPr>
        <p:spPr>
          <a:xfrm>
            <a:off x="5673220" y="5495613"/>
            <a:ext cx="3875964" cy="1332114"/>
          </a:xfrm>
          <a:prstGeom prst="roundRect">
            <a:avLst>
              <a:gd name="adj" fmla="val 16667"/>
            </a:avLst>
          </a:prstGeom>
          <a:solidFill>
            <a:srgbClr val="2131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24"/>
          <p:cNvSpPr txBox="1"/>
          <p:nvPr/>
        </p:nvSpPr>
        <p:spPr>
          <a:xfrm>
            <a:off x="5976942" y="5746171"/>
            <a:ext cx="326851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Book your 2-week free trial of now&gt;press&gt;play</a:t>
            </a:r>
            <a:endParaRPr sz="2400">
              <a:solidFill>
                <a:schemeClr val="lt1"/>
              </a:solidFill>
              <a:latin typeface="Calibri"/>
              <a:ea typeface="Calibri"/>
              <a:cs typeface="Calibri"/>
              <a:sym typeface="Calibri"/>
            </a:endParaRPr>
          </a:p>
        </p:txBody>
      </p:sp>
      <p:pic>
        <p:nvPicPr>
          <p:cNvPr id="349" name="Google Shape;349;p24" descr="Qr code&#10;&#10;Description automatically generated"/>
          <p:cNvPicPr preferRelativeResize="0"/>
          <p:nvPr/>
        </p:nvPicPr>
        <p:blipFill rotWithShape="1">
          <a:blip r:embed="rId5">
            <a:alphaModFix/>
          </a:blip>
          <a:srcRect/>
          <a:stretch/>
        </p:blipFill>
        <p:spPr>
          <a:xfrm>
            <a:off x="5488112" y="1155628"/>
            <a:ext cx="4246181" cy="4246181"/>
          </a:xfrm>
          <a:prstGeom prst="rect">
            <a:avLst/>
          </a:prstGeom>
          <a:noFill/>
          <a:ln>
            <a:noFill/>
          </a:ln>
        </p:spPr>
      </p:pic>
      <p:sp>
        <p:nvSpPr>
          <p:cNvPr id="350" name="Google Shape;350;p24"/>
          <p:cNvSpPr txBox="1"/>
          <p:nvPr/>
        </p:nvSpPr>
        <p:spPr>
          <a:xfrm>
            <a:off x="833382" y="2640996"/>
            <a:ext cx="4185211"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535352"/>
                </a:solidFill>
                <a:latin typeface="Calibri"/>
                <a:ea typeface="Calibri"/>
                <a:cs typeface="Calibri"/>
                <a:sym typeface="Calibri"/>
              </a:rPr>
              <a:t>This resource was created in conjunction between Mark Anderson @</a:t>
            </a:r>
            <a:r>
              <a:rPr lang="en-US" sz="2400" dirty="0" err="1">
                <a:solidFill>
                  <a:srgbClr val="535352"/>
                </a:solidFill>
                <a:latin typeface="Calibri"/>
                <a:ea typeface="Calibri"/>
                <a:cs typeface="Calibri"/>
                <a:sym typeface="Calibri"/>
              </a:rPr>
              <a:t>ICTEvangelist</a:t>
            </a:r>
            <a:r>
              <a:rPr lang="en-US" sz="2400" dirty="0">
                <a:solidFill>
                  <a:srgbClr val="535352"/>
                </a:solidFill>
                <a:latin typeface="Calibri"/>
                <a:ea typeface="Calibri"/>
                <a:cs typeface="Calibri"/>
                <a:sym typeface="Calibri"/>
              </a:rPr>
              <a:t> and now&gt;press&gt;play.</a:t>
            </a:r>
            <a:endParaRPr dirty="0"/>
          </a:p>
          <a:p>
            <a:pPr marL="0" marR="0" lvl="0" indent="0" algn="l" rtl="0">
              <a:spcBef>
                <a:spcPts val="0"/>
              </a:spcBef>
              <a:spcAft>
                <a:spcPts val="0"/>
              </a:spcAft>
              <a:buNone/>
            </a:pPr>
            <a:endParaRPr sz="2400" dirty="0">
              <a:solidFill>
                <a:srgbClr val="535352"/>
              </a:solidFill>
              <a:latin typeface="Calibri"/>
              <a:ea typeface="Calibri"/>
              <a:cs typeface="Calibri"/>
              <a:sym typeface="Calibri"/>
            </a:endParaRPr>
          </a:p>
          <a:p>
            <a:pPr marL="0" marR="0" lvl="0" indent="0" algn="l" rtl="0">
              <a:spcBef>
                <a:spcPts val="0"/>
              </a:spcBef>
              <a:spcAft>
                <a:spcPts val="0"/>
              </a:spcAft>
              <a:buNone/>
            </a:pPr>
            <a:r>
              <a:rPr lang="en-US" sz="2400" dirty="0">
                <a:solidFill>
                  <a:srgbClr val="535352"/>
                </a:solidFill>
                <a:latin typeface="Calibri"/>
                <a:ea typeface="Calibri"/>
                <a:cs typeface="Calibri"/>
                <a:sym typeface="Calibri"/>
              </a:rPr>
              <a:t>Want help with your digital strategy, get in touch with Mark and his team via </a:t>
            </a:r>
            <a:r>
              <a:rPr lang="en-US" sz="2400" u="sng" dirty="0">
                <a:solidFill>
                  <a:srgbClr val="53535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mark@ictevangelist.com</a:t>
            </a:r>
            <a:endParaRPr sz="2400" dirty="0">
              <a:solidFill>
                <a:srgbClr val="53535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1020972" y="1053360"/>
            <a:ext cx="864986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E62672"/>
                </a:solidFill>
                <a:latin typeface="Calibri"/>
                <a:ea typeface="Calibri"/>
                <a:cs typeface="Calibri"/>
                <a:sym typeface="Calibri"/>
              </a:rPr>
              <a:t>What sounds do we have in school?</a:t>
            </a:r>
            <a:endParaRPr dirty="0"/>
          </a:p>
        </p:txBody>
      </p:sp>
      <p:sp>
        <p:nvSpPr>
          <p:cNvPr id="108" name="Google Shape;108;p3"/>
          <p:cNvSpPr txBox="1"/>
          <p:nvPr/>
        </p:nvSpPr>
        <p:spPr>
          <a:xfrm>
            <a:off x="1020972" y="1822801"/>
            <a:ext cx="8649869" cy="4881711"/>
          </a:xfrm>
          <a:prstGeom prst="rect">
            <a:avLst/>
          </a:prstGeom>
          <a:noFill/>
          <a:ln>
            <a:noFill/>
          </a:ln>
        </p:spPr>
        <p:txBody>
          <a:bodyPr spcFirstLastPara="1" wrap="square" lIns="50800" tIns="50800" rIns="50800" bIns="50800" anchor="t" anchorCtr="0">
            <a:normAutofit/>
          </a:bodyPr>
          <a:lstStyle/>
          <a:p>
            <a:pPr marL="0" marR="0" lvl="0" indent="0" algn="l" rtl="0">
              <a:lnSpc>
                <a:spcPct val="120000"/>
              </a:lnSpc>
              <a:spcBef>
                <a:spcPts val="4500"/>
              </a:spcBef>
              <a:spcAft>
                <a:spcPts val="0"/>
              </a:spcAft>
              <a:buClr>
                <a:srgbClr val="535352"/>
              </a:buClr>
              <a:buSzPts val="2400"/>
              <a:buFont typeface="Arial"/>
              <a:buNone/>
            </a:pPr>
            <a:r>
              <a:rPr lang="en-US" sz="2400" dirty="0">
                <a:solidFill>
                  <a:srgbClr val="535352"/>
                </a:solidFill>
                <a:latin typeface="Calibri"/>
                <a:ea typeface="Calibri"/>
                <a:cs typeface="Calibri"/>
                <a:sym typeface="Calibri"/>
              </a:rPr>
              <a:t>Schools can be noisy places! Sound can be:</a:t>
            </a:r>
            <a:endParaRPr dirty="0"/>
          </a:p>
          <a:p>
            <a:pPr marL="685800" marR="0" lvl="0" indent="-685800" algn="l" rtl="0">
              <a:lnSpc>
                <a:spcPct val="120000"/>
              </a:lnSpc>
              <a:spcBef>
                <a:spcPts val="1102"/>
              </a:spcBef>
              <a:spcAft>
                <a:spcPts val="0"/>
              </a:spcAft>
              <a:buClr>
                <a:srgbClr val="535352"/>
              </a:buClr>
              <a:buSzPts val="2400"/>
              <a:buFont typeface="Arial"/>
              <a:buChar char="•"/>
            </a:pPr>
            <a:r>
              <a:rPr lang="en-US" sz="2400" b="1" dirty="0">
                <a:solidFill>
                  <a:srgbClr val="535352"/>
                </a:solidFill>
                <a:latin typeface="Calibri"/>
                <a:ea typeface="Calibri"/>
                <a:cs typeface="Calibri"/>
                <a:sym typeface="Calibri"/>
              </a:rPr>
              <a:t>Positive</a:t>
            </a:r>
            <a:r>
              <a:rPr lang="en-US" sz="2400" dirty="0">
                <a:solidFill>
                  <a:srgbClr val="535352"/>
                </a:solidFill>
                <a:latin typeface="Calibri"/>
                <a:ea typeface="Calibri"/>
                <a:cs typeface="Calibri"/>
                <a:sym typeface="Calibri"/>
              </a:rPr>
              <a:t> (laughing, singing, praise, linked to learning)</a:t>
            </a:r>
            <a:endParaRPr dirty="0"/>
          </a:p>
          <a:p>
            <a:pPr marL="685800" marR="0" lvl="0" indent="-685800" algn="l" rtl="0">
              <a:lnSpc>
                <a:spcPct val="120000"/>
              </a:lnSpc>
              <a:spcBef>
                <a:spcPts val="1102"/>
              </a:spcBef>
              <a:spcAft>
                <a:spcPts val="0"/>
              </a:spcAft>
              <a:buClr>
                <a:srgbClr val="535352"/>
              </a:buClr>
              <a:buSzPts val="2400"/>
              <a:buFont typeface="Arial"/>
              <a:buChar char="•"/>
            </a:pPr>
            <a:r>
              <a:rPr lang="en-US" sz="2400" b="1" dirty="0">
                <a:solidFill>
                  <a:srgbClr val="535352"/>
                </a:solidFill>
                <a:latin typeface="Calibri"/>
                <a:ea typeface="Calibri"/>
                <a:cs typeface="Calibri"/>
                <a:sym typeface="Calibri"/>
              </a:rPr>
              <a:t>Distracting</a:t>
            </a:r>
            <a:r>
              <a:rPr lang="en-US" sz="2400" dirty="0">
                <a:solidFill>
                  <a:srgbClr val="535352"/>
                </a:solidFill>
                <a:latin typeface="Calibri"/>
                <a:ea typeface="Calibri"/>
                <a:cs typeface="Calibri"/>
                <a:sym typeface="Calibri"/>
              </a:rPr>
              <a:t> (shouting, off-task conversation, outside world e.g. drilling)</a:t>
            </a:r>
            <a:endParaRPr dirty="0"/>
          </a:p>
          <a:p>
            <a:pPr marL="685800" marR="0" lvl="0" indent="-685800" algn="l" rtl="0">
              <a:lnSpc>
                <a:spcPct val="120000"/>
              </a:lnSpc>
              <a:spcBef>
                <a:spcPts val="1102"/>
              </a:spcBef>
              <a:spcAft>
                <a:spcPts val="0"/>
              </a:spcAft>
              <a:buClr>
                <a:srgbClr val="535352"/>
              </a:buClr>
              <a:buSzPts val="2400"/>
              <a:buFont typeface="Arial"/>
              <a:buChar char="•"/>
            </a:pPr>
            <a:r>
              <a:rPr lang="en-US" sz="2400" b="1" dirty="0">
                <a:solidFill>
                  <a:srgbClr val="535352"/>
                </a:solidFill>
                <a:latin typeface="Calibri"/>
                <a:ea typeface="Calibri"/>
                <a:cs typeface="Calibri"/>
                <a:sym typeface="Calibri"/>
              </a:rPr>
              <a:t>Informative</a:t>
            </a:r>
            <a:r>
              <a:rPr lang="en-US" sz="2400" dirty="0">
                <a:solidFill>
                  <a:srgbClr val="535352"/>
                </a:solidFill>
                <a:latin typeface="Calibri"/>
                <a:ea typeface="Calibri"/>
                <a:cs typeface="Calibri"/>
                <a:sym typeface="Calibri"/>
              </a:rPr>
              <a:t> (school bells, whistles, </a:t>
            </a:r>
            <a:r>
              <a:rPr lang="en-US" sz="2400" dirty="0" err="1">
                <a:solidFill>
                  <a:srgbClr val="535352"/>
                </a:solidFill>
                <a:latin typeface="Calibri"/>
                <a:ea typeface="Calibri"/>
                <a:cs typeface="Calibri"/>
                <a:sym typeface="Calibri"/>
              </a:rPr>
              <a:t>tannoys</a:t>
            </a:r>
            <a:r>
              <a:rPr lang="en-US" sz="2400" dirty="0">
                <a:solidFill>
                  <a:srgbClr val="535352"/>
                </a:solidFill>
                <a:latin typeface="Calibri"/>
                <a:ea typeface="Calibri"/>
                <a:cs typeface="Calibri"/>
                <a:sym typeface="Calibri"/>
              </a:rPr>
              <a:t>)</a:t>
            </a:r>
            <a:endParaRPr dirty="0"/>
          </a:p>
          <a:p>
            <a:pPr marL="0" marR="0" lvl="0" indent="0" algn="l" rtl="0">
              <a:lnSpc>
                <a:spcPct val="120000"/>
              </a:lnSpc>
              <a:spcBef>
                <a:spcPts val="1102"/>
              </a:spcBef>
              <a:spcAft>
                <a:spcPts val="0"/>
              </a:spcAft>
              <a:buClr>
                <a:srgbClr val="535352"/>
              </a:buClr>
              <a:buSzPts val="2400"/>
              <a:buFont typeface="Arial"/>
              <a:buNone/>
            </a:pPr>
            <a:r>
              <a:rPr lang="en-US" sz="2400" dirty="0">
                <a:solidFill>
                  <a:srgbClr val="535352"/>
                </a:solidFill>
                <a:latin typeface="Calibri"/>
                <a:ea typeface="Calibri"/>
                <a:cs typeface="Calibri"/>
                <a:sym typeface="Calibri"/>
              </a:rPr>
              <a:t>By using audio consciously, we can reduce the negative and harness multiple benefits.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p:nvPr/>
        </p:nvSpPr>
        <p:spPr>
          <a:xfrm>
            <a:off x="1221035" y="5558746"/>
            <a:ext cx="7620000" cy="522287"/>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 name="Google Shape;115;p4"/>
          <p:cNvSpPr txBox="1"/>
          <p:nvPr/>
        </p:nvSpPr>
        <p:spPr>
          <a:xfrm>
            <a:off x="1020972" y="1053360"/>
            <a:ext cx="864986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E62672"/>
                </a:solidFill>
                <a:latin typeface="Calibri"/>
                <a:ea typeface="Calibri"/>
                <a:cs typeface="Calibri"/>
                <a:sym typeface="Calibri"/>
              </a:rPr>
              <a:t>What types of audio can be used?</a:t>
            </a:r>
            <a:endParaRPr dirty="0"/>
          </a:p>
        </p:txBody>
      </p:sp>
      <p:sp>
        <p:nvSpPr>
          <p:cNvPr id="116" name="Google Shape;116;p4"/>
          <p:cNvSpPr txBox="1"/>
          <p:nvPr/>
        </p:nvSpPr>
        <p:spPr>
          <a:xfrm>
            <a:off x="1020972" y="1788215"/>
            <a:ext cx="8649900" cy="4718100"/>
          </a:xfrm>
          <a:prstGeom prst="rect">
            <a:avLst/>
          </a:prstGeom>
          <a:noFill/>
          <a:ln>
            <a:noFill/>
          </a:ln>
        </p:spPr>
        <p:txBody>
          <a:bodyPr spcFirstLastPara="1" wrap="square" lIns="50800" tIns="50800" rIns="50800" bIns="50800" anchor="t" anchorCtr="0">
            <a:noAutofit/>
          </a:bodyPr>
          <a:lstStyle/>
          <a:p>
            <a:pPr marL="0" marR="0" lvl="0" indent="0" algn="l" rtl="0">
              <a:lnSpc>
                <a:spcPct val="120000"/>
              </a:lnSpc>
              <a:spcBef>
                <a:spcPts val="4500"/>
              </a:spcBef>
              <a:spcAft>
                <a:spcPts val="0"/>
              </a:spcAft>
              <a:buClr>
                <a:srgbClr val="535352"/>
              </a:buClr>
              <a:buSzPts val="1800"/>
              <a:buFont typeface="Arial"/>
              <a:buNone/>
            </a:pPr>
            <a:r>
              <a:rPr lang="en-US" sz="1800" dirty="0">
                <a:solidFill>
                  <a:srgbClr val="535352"/>
                </a:solidFill>
                <a:latin typeface="Calibri"/>
                <a:ea typeface="Calibri"/>
                <a:cs typeface="Calibri"/>
                <a:sym typeface="Calibri"/>
              </a:rPr>
              <a:t>Schools often have plenty of audio equipment but it is typically </a:t>
            </a:r>
            <a:r>
              <a:rPr lang="en-US" sz="1800" dirty="0" err="1">
                <a:solidFill>
                  <a:srgbClr val="535352"/>
                </a:solidFill>
                <a:latin typeface="Calibri"/>
                <a:ea typeface="Calibri"/>
                <a:cs typeface="Calibri"/>
                <a:sym typeface="Calibri"/>
              </a:rPr>
              <a:t>under-utilised</a:t>
            </a:r>
            <a:r>
              <a:rPr lang="en-US" sz="1800" dirty="0">
                <a:solidFill>
                  <a:srgbClr val="535352"/>
                </a:solidFill>
                <a:latin typeface="Calibri"/>
                <a:ea typeface="Calibri"/>
                <a:cs typeface="Calibri"/>
                <a:sym typeface="Calibri"/>
              </a:rPr>
              <a:t>. </a:t>
            </a:r>
            <a:endParaRPr dirty="0"/>
          </a:p>
          <a:p>
            <a:pPr marL="0" marR="0" lvl="0" indent="0" algn="l" rtl="0">
              <a:lnSpc>
                <a:spcPct val="120000"/>
              </a:lnSpc>
              <a:spcBef>
                <a:spcPts val="4500"/>
              </a:spcBef>
              <a:spcAft>
                <a:spcPts val="0"/>
              </a:spcAft>
              <a:buClr>
                <a:srgbClr val="535352"/>
              </a:buClr>
              <a:buSzPts val="1800"/>
              <a:buFont typeface="Arial"/>
              <a:buNone/>
            </a:pPr>
            <a:r>
              <a:rPr lang="en-US" sz="1800" dirty="0">
                <a:solidFill>
                  <a:srgbClr val="535352"/>
                </a:solidFill>
                <a:latin typeface="Calibri"/>
                <a:ea typeface="Calibri"/>
                <a:cs typeface="Calibri"/>
                <a:sym typeface="Calibri"/>
              </a:rPr>
              <a:t>You can </a:t>
            </a:r>
            <a:r>
              <a:rPr lang="en-US" sz="1800" b="1" dirty="0">
                <a:solidFill>
                  <a:srgbClr val="535352"/>
                </a:solidFill>
                <a:latin typeface="Calibri"/>
                <a:ea typeface="Calibri"/>
                <a:cs typeface="Calibri"/>
                <a:sym typeface="Calibri"/>
              </a:rPr>
              <a:t>listen</a:t>
            </a:r>
            <a:r>
              <a:rPr lang="en-US" sz="1800" dirty="0">
                <a:solidFill>
                  <a:srgbClr val="535352"/>
                </a:solidFill>
                <a:latin typeface="Calibri"/>
                <a:ea typeface="Calibri"/>
                <a:cs typeface="Calibri"/>
                <a:sym typeface="Calibri"/>
              </a:rPr>
              <a:t> to audio via: </a:t>
            </a:r>
            <a:endParaRPr dirty="0"/>
          </a:p>
          <a:p>
            <a:pPr marL="685800" marR="0" lvl="0" indent="-685800" algn="l" rtl="0">
              <a:lnSpc>
                <a:spcPct val="120000"/>
              </a:lnSpc>
              <a:spcBef>
                <a:spcPts val="1102"/>
              </a:spcBef>
              <a:spcAft>
                <a:spcPts val="0"/>
              </a:spcAft>
              <a:buClr>
                <a:srgbClr val="535352"/>
              </a:buClr>
              <a:buSzPts val="1800"/>
              <a:buFont typeface="Arial"/>
              <a:buChar char="•"/>
            </a:pPr>
            <a:r>
              <a:rPr lang="en-US" sz="1800" dirty="0">
                <a:solidFill>
                  <a:srgbClr val="535352"/>
                </a:solidFill>
                <a:latin typeface="Calibri"/>
                <a:ea typeface="Calibri"/>
                <a:cs typeface="Calibri"/>
                <a:sym typeface="Calibri"/>
              </a:rPr>
              <a:t>Speakers (hall, classroom, laptops, tablets)</a:t>
            </a:r>
            <a:endParaRPr dirty="0"/>
          </a:p>
          <a:p>
            <a:pPr marL="685800" marR="0" lvl="0" indent="-685800" algn="l" rtl="0">
              <a:lnSpc>
                <a:spcPct val="120000"/>
              </a:lnSpc>
              <a:spcBef>
                <a:spcPts val="1102"/>
              </a:spcBef>
              <a:spcAft>
                <a:spcPts val="0"/>
              </a:spcAft>
              <a:buClr>
                <a:srgbClr val="535352"/>
              </a:buClr>
              <a:buSzPts val="1800"/>
              <a:buFont typeface="Arial"/>
              <a:buChar char="•"/>
            </a:pPr>
            <a:r>
              <a:rPr lang="en-US" sz="1800" dirty="0">
                <a:solidFill>
                  <a:srgbClr val="535352"/>
                </a:solidFill>
                <a:latin typeface="Calibri"/>
                <a:ea typeface="Calibri"/>
                <a:cs typeface="Calibri"/>
                <a:sym typeface="Calibri"/>
              </a:rPr>
              <a:t>Headphones</a:t>
            </a:r>
            <a:endParaRPr dirty="0"/>
          </a:p>
          <a:p>
            <a:pPr marL="0" marR="0" lvl="0" indent="0" algn="l" rtl="0">
              <a:lnSpc>
                <a:spcPct val="120000"/>
              </a:lnSpc>
              <a:spcBef>
                <a:spcPts val="4500"/>
              </a:spcBef>
              <a:spcAft>
                <a:spcPts val="0"/>
              </a:spcAft>
              <a:buClr>
                <a:srgbClr val="535352"/>
              </a:buClr>
              <a:buSzPts val="1800"/>
              <a:buFont typeface="Arial"/>
              <a:buNone/>
            </a:pPr>
            <a:r>
              <a:rPr lang="en-US" sz="1800" dirty="0">
                <a:solidFill>
                  <a:srgbClr val="535352"/>
                </a:solidFill>
                <a:latin typeface="Calibri"/>
                <a:ea typeface="Calibri"/>
                <a:cs typeface="Calibri"/>
                <a:sym typeface="Calibri"/>
              </a:rPr>
              <a:t>You can </a:t>
            </a:r>
            <a:r>
              <a:rPr lang="en-US" sz="1800" b="1" dirty="0">
                <a:solidFill>
                  <a:srgbClr val="535352"/>
                </a:solidFill>
                <a:latin typeface="Calibri"/>
                <a:ea typeface="Calibri"/>
                <a:cs typeface="Calibri"/>
                <a:sym typeface="Calibri"/>
              </a:rPr>
              <a:t>record</a:t>
            </a:r>
            <a:r>
              <a:rPr lang="en-US" sz="1800" dirty="0">
                <a:solidFill>
                  <a:srgbClr val="535352"/>
                </a:solidFill>
                <a:latin typeface="Calibri"/>
                <a:ea typeface="Calibri"/>
                <a:cs typeface="Calibri"/>
                <a:sym typeface="Calibri"/>
              </a:rPr>
              <a:t> audio via: </a:t>
            </a:r>
            <a:endParaRPr dirty="0"/>
          </a:p>
          <a:p>
            <a:pPr marL="685800" marR="0" lvl="0" indent="-685800" algn="l" rtl="0">
              <a:lnSpc>
                <a:spcPct val="120000"/>
              </a:lnSpc>
              <a:spcBef>
                <a:spcPts val="1102"/>
              </a:spcBef>
              <a:spcAft>
                <a:spcPts val="0"/>
              </a:spcAft>
              <a:buClr>
                <a:srgbClr val="535352"/>
              </a:buClr>
              <a:buSzPts val="1800"/>
              <a:buFont typeface="Arial"/>
              <a:buChar char="•"/>
            </a:pPr>
            <a:r>
              <a:rPr lang="en-US" sz="1800" dirty="0">
                <a:solidFill>
                  <a:srgbClr val="535352"/>
                </a:solidFill>
                <a:latin typeface="Calibri"/>
                <a:ea typeface="Calibri"/>
                <a:cs typeface="Calibri"/>
                <a:sym typeface="Calibri"/>
              </a:rPr>
              <a:t>Laptops</a:t>
            </a:r>
            <a:endParaRPr dirty="0"/>
          </a:p>
          <a:p>
            <a:pPr marL="685800" marR="0" lvl="0" indent="-685800" algn="l" rtl="0">
              <a:lnSpc>
                <a:spcPct val="120000"/>
              </a:lnSpc>
              <a:spcBef>
                <a:spcPts val="1102"/>
              </a:spcBef>
              <a:spcAft>
                <a:spcPts val="0"/>
              </a:spcAft>
              <a:buClr>
                <a:srgbClr val="535352"/>
              </a:buClr>
              <a:buSzPts val="1800"/>
              <a:buFont typeface="Arial"/>
              <a:buChar char="•"/>
            </a:pPr>
            <a:r>
              <a:rPr lang="en-US" sz="1800" dirty="0">
                <a:solidFill>
                  <a:srgbClr val="535352"/>
                </a:solidFill>
                <a:latin typeface="Calibri"/>
                <a:ea typeface="Calibri"/>
                <a:cs typeface="Calibri"/>
                <a:sym typeface="Calibri"/>
              </a:rPr>
              <a:t>Tablets </a:t>
            </a:r>
            <a:endParaRPr dirty="0"/>
          </a:p>
          <a:p>
            <a:pPr marL="685800" marR="0" lvl="0" indent="-685800" algn="l" rtl="0">
              <a:lnSpc>
                <a:spcPct val="120000"/>
              </a:lnSpc>
              <a:spcBef>
                <a:spcPts val="1102"/>
              </a:spcBef>
              <a:spcAft>
                <a:spcPts val="0"/>
              </a:spcAft>
              <a:buClr>
                <a:srgbClr val="535352"/>
              </a:buClr>
              <a:buSzPts val="1800"/>
              <a:buFont typeface="Arial"/>
              <a:buChar char="•"/>
            </a:pPr>
            <a:r>
              <a:rPr lang="en-US" sz="1800" dirty="0">
                <a:solidFill>
                  <a:srgbClr val="535352"/>
                </a:solidFill>
                <a:latin typeface="Calibri"/>
                <a:ea typeface="Calibri"/>
                <a:cs typeface="Calibri"/>
                <a:sym typeface="Calibri"/>
              </a:rPr>
              <a:t>Microphones (though they’re not necessary!)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p:nvPr/>
        </p:nvSpPr>
        <p:spPr>
          <a:xfrm>
            <a:off x="1236424" y="6140452"/>
            <a:ext cx="7316787" cy="5238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 name="Google Shape;122;p5"/>
          <p:cNvSpPr txBox="1"/>
          <p:nvPr/>
        </p:nvSpPr>
        <p:spPr>
          <a:xfrm>
            <a:off x="5579325" y="2718008"/>
            <a:ext cx="4546430"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E62672"/>
                </a:solidFill>
                <a:latin typeface="Calibri"/>
                <a:ea typeface="Calibri"/>
                <a:cs typeface="Calibri"/>
                <a:sym typeface="Calibri"/>
              </a:rPr>
              <a:t>Why use audio in schools?</a:t>
            </a:r>
            <a:endParaRPr dirty="0"/>
          </a:p>
        </p:txBody>
      </p:sp>
      <p:pic>
        <p:nvPicPr>
          <p:cNvPr id="123" name="Google Shape;123;p5" descr="A picture containing person, group, people&#10;&#10;Description automatically generated"/>
          <p:cNvPicPr preferRelativeResize="0"/>
          <p:nvPr/>
        </p:nvPicPr>
        <p:blipFill rotWithShape="1">
          <a:blip r:embed="rId3">
            <a:alphaModFix/>
          </a:blip>
          <a:srcRect l="16704" r="16703"/>
          <a:stretch/>
        </p:blipFill>
        <p:spPr>
          <a:xfrm>
            <a:off x="799476" y="1506622"/>
            <a:ext cx="4546430" cy="45464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p:nvPr/>
        </p:nvSpPr>
        <p:spPr>
          <a:xfrm>
            <a:off x="1020972" y="1053360"/>
            <a:ext cx="864986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E62672"/>
                </a:solidFill>
                <a:latin typeface="Calibri"/>
                <a:ea typeface="Calibri"/>
                <a:cs typeface="Calibri"/>
                <a:sym typeface="Calibri"/>
              </a:rPr>
              <a:t>Why use audio in the classroom?</a:t>
            </a:r>
            <a:endParaRPr dirty="0"/>
          </a:p>
        </p:txBody>
      </p:sp>
      <p:sp>
        <p:nvSpPr>
          <p:cNvPr id="129" name="Google Shape;129;p6"/>
          <p:cNvSpPr txBox="1"/>
          <p:nvPr/>
        </p:nvSpPr>
        <p:spPr>
          <a:xfrm>
            <a:off x="1020971" y="2169311"/>
            <a:ext cx="8649869" cy="4881711"/>
          </a:xfrm>
          <a:prstGeom prst="rect">
            <a:avLst/>
          </a:prstGeom>
          <a:noFill/>
          <a:ln>
            <a:noFill/>
          </a:ln>
        </p:spPr>
        <p:txBody>
          <a:bodyPr spcFirstLastPara="1" wrap="square" lIns="50800" tIns="50800" rIns="50800" bIns="50800" anchor="t" anchorCtr="0">
            <a:normAutofit/>
          </a:bodyPr>
          <a:lstStyle/>
          <a:p>
            <a:pPr marL="0" marR="0" lvl="0" indent="0" algn="l" rtl="0">
              <a:lnSpc>
                <a:spcPct val="90000"/>
              </a:lnSpc>
              <a:spcBef>
                <a:spcPts val="1102"/>
              </a:spcBef>
              <a:spcAft>
                <a:spcPts val="0"/>
              </a:spcAft>
              <a:buClr>
                <a:srgbClr val="535352"/>
              </a:buClr>
              <a:buSzPts val="2400"/>
              <a:buFont typeface="Arial"/>
              <a:buNone/>
            </a:pPr>
            <a:r>
              <a:rPr lang="en-US" sz="2400" dirty="0">
                <a:solidFill>
                  <a:srgbClr val="535352"/>
                </a:solidFill>
                <a:latin typeface="Calibri"/>
                <a:ea typeface="Calibri"/>
                <a:cs typeface="Calibri"/>
                <a:sym typeface="Calibri"/>
              </a:rPr>
              <a:t>Audio can: </a:t>
            </a:r>
            <a:endParaRPr dirty="0"/>
          </a:p>
          <a:p>
            <a:pPr marL="0" marR="0" lvl="0" indent="0" algn="l" rtl="0">
              <a:lnSpc>
                <a:spcPct val="90000"/>
              </a:lnSpc>
              <a:spcBef>
                <a:spcPts val="1102"/>
              </a:spcBef>
              <a:spcAft>
                <a:spcPts val="0"/>
              </a:spcAft>
              <a:buClr>
                <a:schemeClr val="dk1"/>
              </a:buClr>
              <a:buSzPts val="2400"/>
              <a:buFont typeface="Arial"/>
              <a:buNone/>
            </a:pPr>
            <a:endParaRPr sz="2400" dirty="0">
              <a:solidFill>
                <a:srgbClr val="535352"/>
              </a:solidFill>
              <a:latin typeface="Calibri"/>
              <a:ea typeface="Calibri"/>
              <a:cs typeface="Calibri"/>
              <a:sym typeface="Calibri"/>
            </a:endParaRPr>
          </a:p>
          <a:p>
            <a:pPr marL="685800" marR="0" lvl="0" indent="-685800" algn="l" rtl="0">
              <a:lnSpc>
                <a:spcPct val="90000"/>
              </a:lnSpc>
              <a:spcBef>
                <a:spcPts val="1102"/>
              </a:spcBef>
              <a:spcAft>
                <a:spcPts val="0"/>
              </a:spcAft>
              <a:buClr>
                <a:srgbClr val="535352"/>
              </a:buClr>
              <a:buSzPts val="2400"/>
              <a:buFont typeface="Arial"/>
              <a:buChar char="•"/>
            </a:pPr>
            <a:r>
              <a:rPr lang="en-US" sz="2400" dirty="0">
                <a:solidFill>
                  <a:srgbClr val="535352"/>
                </a:solidFill>
                <a:latin typeface="Calibri"/>
                <a:ea typeface="Calibri"/>
                <a:cs typeface="Calibri"/>
                <a:sym typeface="Calibri"/>
              </a:rPr>
              <a:t>Focus listening</a:t>
            </a:r>
            <a:endParaRPr dirty="0"/>
          </a:p>
          <a:p>
            <a:pPr marL="685800" marR="0" lvl="0" indent="-685800" algn="l" rtl="0">
              <a:lnSpc>
                <a:spcPct val="90000"/>
              </a:lnSpc>
              <a:spcBef>
                <a:spcPts val="1102"/>
              </a:spcBef>
              <a:spcAft>
                <a:spcPts val="0"/>
              </a:spcAft>
              <a:buClr>
                <a:srgbClr val="535352"/>
              </a:buClr>
              <a:buSzPts val="2400"/>
              <a:buFont typeface="Arial"/>
              <a:buChar char="•"/>
            </a:pPr>
            <a:r>
              <a:rPr lang="en-US" sz="2400" dirty="0">
                <a:solidFill>
                  <a:srgbClr val="535352"/>
                </a:solidFill>
                <a:latin typeface="Calibri"/>
                <a:ea typeface="Calibri"/>
                <a:cs typeface="Calibri"/>
                <a:sym typeface="Calibri"/>
              </a:rPr>
              <a:t>Inspire the imagination</a:t>
            </a:r>
            <a:endParaRPr dirty="0"/>
          </a:p>
          <a:p>
            <a:pPr marL="685800" marR="0" lvl="0" indent="-685800" algn="l" rtl="0">
              <a:lnSpc>
                <a:spcPct val="90000"/>
              </a:lnSpc>
              <a:spcBef>
                <a:spcPts val="1102"/>
              </a:spcBef>
              <a:spcAft>
                <a:spcPts val="0"/>
              </a:spcAft>
              <a:buClr>
                <a:srgbClr val="535352"/>
              </a:buClr>
              <a:buSzPts val="2400"/>
              <a:buFont typeface="Arial"/>
              <a:buChar char="•"/>
            </a:pPr>
            <a:r>
              <a:rPr lang="en-US" sz="2400" dirty="0">
                <a:solidFill>
                  <a:srgbClr val="535352"/>
                </a:solidFill>
                <a:latin typeface="Calibri"/>
                <a:ea typeface="Calibri"/>
                <a:cs typeface="Calibri"/>
                <a:sym typeface="Calibri"/>
              </a:rPr>
              <a:t>Raise engagement</a:t>
            </a:r>
            <a:endParaRPr dirty="0"/>
          </a:p>
          <a:p>
            <a:pPr marL="685800" marR="0" lvl="0" indent="-685800" algn="l" rtl="0">
              <a:lnSpc>
                <a:spcPct val="90000"/>
              </a:lnSpc>
              <a:spcBef>
                <a:spcPts val="1102"/>
              </a:spcBef>
              <a:spcAft>
                <a:spcPts val="0"/>
              </a:spcAft>
              <a:buClr>
                <a:srgbClr val="535352"/>
              </a:buClr>
              <a:buSzPts val="2400"/>
              <a:buFont typeface="Arial"/>
              <a:buChar char="•"/>
            </a:pPr>
            <a:r>
              <a:rPr lang="en-US" sz="2400" dirty="0">
                <a:solidFill>
                  <a:srgbClr val="535352"/>
                </a:solidFill>
                <a:latin typeface="Calibri"/>
                <a:ea typeface="Calibri"/>
                <a:cs typeface="Calibri"/>
                <a:sym typeface="Calibri"/>
              </a:rPr>
              <a:t>Shift the mood</a:t>
            </a:r>
            <a:endParaRPr dirty="0"/>
          </a:p>
          <a:p>
            <a:pPr marL="685800" marR="0" lvl="0" indent="-685800" algn="l" rtl="0">
              <a:lnSpc>
                <a:spcPct val="90000"/>
              </a:lnSpc>
              <a:spcBef>
                <a:spcPts val="1102"/>
              </a:spcBef>
              <a:spcAft>
                <a:spcPts val="0"/>
              </a:spcAft>
              <a:buClr>
                <a:srgbClr val="535352"/>
              </a:buClr>
              <a:buSzPts val="2400"/>
              <a:buFont typeface="Arial"/>
              <a:buChar char="•"/>
            </a:pPr>
            <a:r>
              <a:rPr lang="en-US" sz="2400" dirty="0">
                <a:solidFill>
                  <a:srgbClr val="535352"/>
                </a:solidFill>
                <a:latin typeface="Calibri"/>
                <a:ea typeface="Calibri"/>
                <a:cs typeface="Calibri"/>
                <a:sym typeface="Calibri"/>
              </a:rPr>
              <a:t>Improve retention</a:t>
            </a:r>
            <a:endParaRPr dirty="0"/>
          </a:p>
          <a:p>
            <a:pPr marL="685800" marR="0" lvl="0" indent="-685800" algn="l" rtl="0">
              <a:lnSpc>
                <a:spcPct val="90000"/>
              </a:lnSpc>
              <a:spcBef>
                <a:spcPts val="1102"/>
              </a:spcBef>
              <a:spcAft>
                <a:spcPts val="0"/>
              </a:spcAft>
              <a:buClr>
                <a:srgbClr val="535352"/>
              </a:buClr>
              <a:buSzPts val="2400"/>
              <a:buFont typeface="Arial"/>
              <a:buChar char="•"/>
            </a:pPr>
            <a:r>
              <a:rPr lang="en-US" sz="2400" dirty="0">
                <a:solidFill>
                  <a:srgbClr val="535352"/>
                </a:solidFill>
                <a:latin typeface="Calibri"/>
                <a:ea typeface="Calibri"/>
                <a:cs typeface="Calibri"/>
                <a:sym typeface="Calibri"/>
              </a:rPr>
              <a:t>Improve talking (oracy), e.g. for writing opportunities  (see </a:t>
            </a:r>
            <a:r>
              <a:rPr lang="en-US" sz="2400" u="sng" dirty="0">
                <a:solidFill>
                  <a:schemeClr val="hlink"/>
                </a:solidFill>
                <a:latin typeface="Calibri"/>
                <a:ea typeface="Calibri"/>
                <a:cs typeface="Calibri"/>
                <a:sym typeface="Calibri"/>
                <a:hlinkClick r:id="rId3"/>
              </a:rPr>
              <a:t>Voice21</a:t>
            </a:r>
            <a:r>
              <a:rPr lang="en-US" sz="2400" u="sng" dirty="0">
                <a:solidFill>
                  <a:schemeClr val="hlink"/>
                </a:solidFill>
                <a:latin typeface="Calibri"/>
                <a:ea typeface="Calibri"/>
                <a:cs typeface="Calibri"/>
                <a:sym typeface="Calibri"/>
              </a:rPr>
              <a:t>) </a:t>
            </a:r>
            <a:r>
              <a:rPr lang="en-US" sz="2400" dirty="0">
                <a:solidFill>
                  <a:schemeClr val="dk1"/>
                </a:solidFill>
                <a:latin typeface="Calibri"/>
                <a:ea typeface="Calibri"/>
                <a:cs typeface="Calibri"/>
                <a:sym typeface="Calibri"/>
              </a:rPr>
              <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p:nvPr/>
        </p:nvSpPr>
        <p:spPr>
          <a:xfrm>
            <a:off x="5702155" y="2718008"/>
            <a:ext cx="4546430"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E62672"/>
                </a:solidFill>
                <a:latin typeface="Calibri"/>
                <a:ea typeface="Calibri"/>
                <a:cs typeface="Calibri"/>
                <a:sym typeface="Calibri"/>
              </a:rPr>
              <a:t>How can you use audio in the classroom?</a:t>
            </a:r>
            <a:endParaRPr dirty="0"/>
          </a:p>
        </p:txBody>
      </p:sp>
      <p:pic>
        <p:nvPicPr>
          <p:cNvPr id="135" name="Google Shape;135;p7" descr="A picture containing person, little, young, indoor&#10;&#10;Description automatically generated"/>
          <p:cNvPicPr preferRelativeResize="0"/>
          <p:nvPr/>
        </p:nvPicPr>
        <p:blipFill rotWithShape="1">
          <a:blip r:embed="rId3">
            <a:alphaModFix/>
          </a:blip>
          <a:srcRect l="2392" t="18680" r="44546" b="1662"/>
          <a:stretch/>
        </p:blipFill>
        <p:spPr>
          <a:xfrm>
            <a:off x="799476" y="1506622"/>
            <a:ext cx="4546430" cy="45464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p:nvPr/>
        </p:nvSpPr>
        <p:spPr>
          <a:xfrm>
            <a:off x="475869" y="1034110"/>
            <a:ext cx="9740072"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E62672"/>
                </a:solidFill>
                <a:latin typeface="Calibri"/>
                <a:ea typeface="Calibri"/>
                <a:cs typeface="Calibri"/>
                <a:sym typeface="Calibri"/>
              </a:rPr>
              <a:t>How can you use audio in the classroom?</a:t>
            </a:r>
            <a:endParaRPr dirty="0"/>
          </a:p>
        </p:txBody>
      </p:sp>
      <p:sp>
        <p:nvSpPr>
          <p:cNvPr id="141" name="Google Shape;141;p8"/>
          <p:cNvSpPr txBox="1"/>
          <p:nvPr/>
        </p:nvSpPr>
        <p:spPr>
          <a:xfrm>
            <a:off x="1020970" y="2372816"/>
            <a:ext cx="8649869" cy="4881711"/>
          </a:xfrm>
          <a:prstGeom prst="rect">
            <a:avLst/>
          </a:prstGeom>
          <a:noFill/>
          <a:ln>
            <a:noFill/>
          </a:ln>
        </p:spPr>
        <p:txBody>
          <a:bodyPr spcFirstLastPara="1" wrap="square" lIns="50800" tIns="50800" rIns="50800" bIns="50800" anchor="t" anchorCtr="0">
            <a:normAutofit fontScale="92500" lnSpcReduction="10000"/>
          </a:bodyPr>
          <a:lstStyle/>
          <a:p>
            <a:pPr marL="685800" marR="0" lvl="0" indent="-685800" algn="l" rtl="0">
              <a:lnSpc>
                <a:spcPct val="120000"/>
              </a:lnSpc>
              <a:spcBef>
                <a:spcPts val="1102"/>
              </a:spcBef>
              <a:spcAft>
                <a:spcPts val="0"/>
              </a:spcAft>
              <a:buClr>
                <a:srgbClr val="535352"/>
              </a:buClr>
              <a:buSzPct val="100000"/>
              <a:buFont typeface="Arial"/>
              <a:buChar char="•"/>
            </a:pPr>
            <a:r>
              <a:rPr lang="en-US" sz="1400" b="1" dirty="0">
                <a:solidFill>
                  <a:srgbClr val="535352"/>
                </a:solidFill>
                <a:latin typeface="Calibri"/>
                <a:ea typeface="Calibri"/>
                <a:cs typeface="Calibri"/>
                <a:sym typeface="Calibri"/>
              </a:rPr>
              <a:t>Set atmosphere &amp; tone: </a:t>
            </a:r>
            <a:r>
              <a:rPr lang="en-US" sz="1400" dirty="0">
                <a:solidFill>
                  <a:srgbClr val="535352"/>
                </a:solidFill>
                <a:latin typeface="Calibri"/>
                <a:ea typeface="Calibri"/>
                <a:cs typeface="Calibri"/>
                <a:sym typeface="Calibri"/>
              </a:rPr>
              <a:t>have music playing as children enter. This works well with the youngest children (combine with set movement) as well as the oldest (who will start requesting songs, which you can ignore or heed!). </a:t>
            </a:r>
            <a:endParaRPr sz="1400" b="1" dirty="0">
              <a:solidFill>
                <a:srgbClr val="535352"/>
              </a:solidFill>
              <a:latin typeface="Calibri"/>
              <a:ea typeface="Calibri"/>
              <a:cs typeface="Calibri"/>
              <a:sym typeface="Calibri"/>
            </a:endParaRPr>
          </a:p>
          <a:p>
            <a:pPr marL="685800" marR="0" lvl="0" indent="-685800" algn="l" rtl="0">
              <a:lnSpc>
                <a:spcPct val="120000"/>
              </a:lnSpc>
              <a:spcBef>
                <a:spcPts val="1102"/>
              </a:spcBef>
              <a:spcAft>
                <a:spcPts val="0"/>
              </a:spcAft>
              <a:buClr>
                <a:srgbClr val="535352"/>
              </a:buClr>
              <a:buSzPct val="100000"/>
              <a:buFont typeface="Arial"/>
              <a:buChar char="•"/>
            </a:pPr>
            <a:r>
              <a:rPr lang="en-US" sz="1400" b="1" dirty="0">
                <a:solidFill>
                  <a:srgbClr val="535352"/>
                </a:solidFill>
                <a:latin typeface="Calibri"/>
                <a:ea typeface="Calibri"/>
                <a:cs typeface="Calibri"/>
                <a:sym typeface="Calibri"/>
              </a:rPr>
              <a:t>Sound effects for stories</a:t>
            </a:r>
            <a:r>
              <a:rPr lang="en-US" sz="1400" dirty="0">
                <a:solidFill>
                  <a:srgbClr val="535352"/>
                </a:solidFill>
                <a:latin typeface="Calibri"/>
                <a:ea typeface="Calibri"/>
                <a:cs typeface="Calibri"/>
                <a:sym typeface="Calibri"/>
              </a:rPr>
              <a:t>: effects, ambiences and music all set the scene and bring stories to life. Stream these directly (e.g. YouTube), or download in-advance (from royalty-free websites, e.g. </a:t>
            </a:r>
            <a:r>
              <a:rPr lang="en-US" sz="1400" i="1" dirty="0" err="1">
                <a:solidFill>
                  <a:srgbClr val="535352"/>
                </a:solidFill>
                <a:latin typeface="Calibri"/>
                <a:ea typeface="Calibri"/>
                <a:cs typeface="Calibri"/>
                <a:sym typeface="Calibri"/>
              </a:rPr>
              <a:t>Freesound.org</a:t>
            </a:r>
            <a:r>
              <a:rPr lang="en-US" sz="1400" dirty="0">
                <a:solidFill>
                  <a:srgbClr val="535352"/>
                </a:solidFill>
                <a:latin typeface="Calibri"/>
                <a:ea typeface="Calibri"/>
                <a:cs typeface="Calibri"/>
                <a:sym typeface="Calibri"/>
              </a:rPr>
              <a:t>). </a:t>
            </a:r>
            <a:endParaRPr dirty="0"/>
          </a:p>
          <a:p>
            <a:pPr marL="685800" marR="0" lvl="0" indent="-685800" algn="l" rtl="0">
              <a:lnSpc>
                <a:spcPct val="120000"/>
              </a:lnSpc>
              <a:spcBef>
                <a:spcPts val="1102"/>
              </a:spcBef>
              <a:spcAft>
                <a:spcPts val="0"/>
              </a:spcAft>
              <a:buClr>
                <a:srgbClr val="535352"/>
              </a:buClr>
              <a:buSzPct val="100000"/>
              <a:buFont typeface="Arial"/>
              <a:buChar char="•"/>
            </a:pPr>
            <a:r>
              <a:rPr lang="en-US" sz="1400" b="1" dirty="0">
                <a:solidFill>
                  <a:srgbClr val="535352"/>
                </a:solidFill>
                <a:latin typeface="Calibri"/>
                <a:ea typeface="Calibri"/>
                <a:cs typeface="Calibri"/>
                <a:sym typeface="Calibri"/>
              </a:rPr>
              <a:t>Record stories:</a:t>
            </a:r>
            <a:r>
              <a:rPr lang="en-US" sz="1400" dirty="0">
                <a:solidFill>
                  <a:srgbClr val="535352"/>
                </a:solidFill>
                <a:latin typeface="Calibri"/>
                <a:ea typeface="Calibri"/>
                <a:cs typeface="Calibri"/>
                <a:sym typeface="Calibri"/>
              </a:rPr>
              <a:t> Children can record original or existing stories. Use </a:t>
            </a:r>
            <a:r>
              <a:rPr lang="en-US" sz="1400" i="1" dirty="0">
                <a:solidFill>
                  <a:srgbClr val="535352"/>
                </a:solidFill>
                <a:latin typeface="Calibri"/>
                <a:ea typeface="Calibri"/>
                <a:cs typeface="Calibri"/>
                <a:sym typeface="Calibri"/>
              </a:rPr>
              <a:t>Adobe Creative Cloud, Audacity </a:t>
            </a:r>
            <a:r>
              <a:rPr lang="en-US" sz="1400" dirty="0">
                <a:solidFill>
                  <a:srgbClr val="535352"/>
                </a:solidFill>
                <a:latin typeface="Calibri"/>
                <a:ea typeface="Calibri"/>
                <a:cs typeface="Calibri"/>
                <a:sym typeface="Calibri"/>
              </a:rPr>
              <a:t>(on Windows), </a:t>
            </a:r>
            <a:r>
              <a:rPr lang="en-US" sz="1400" i="1" dirty="0">
                <a:solidFill>
                  <a:srgbClr val="535352"/>
                </a:solidFill>
                <a:latin typeface="Calibri"/>
                <a:ea typeface="Calibri"/>
                <a:cs typeface="Calibri"/>
                <a:sym typeface="Calibri"/>
              </a:rPr>
              <a:t>GarageBand </a:t>
            </a:r>
            <a:r>
              <a:rPr lang="en-US" sz="1400" dirty="0">
                <a:solidFill>
                  <a:srgbClr val="535352"/>
                </a:solidFill>
                <a:latin typeface="Calibri"/>
                <a:ea typeface="Calibri"/>
                <a:cs typeface="Calibri"/>
                <a:sym typeface="Calibri"/>
              </a:rPr>
              <a:t>(comes with Apple products) or in-built recording software on phones/laptops. Combine with sound effects or even specially composed musical underscore (this can be very simple). </a:t>
            </a:r>
            <a:endParaRPr dirty="0"/>
          </a:p>
          <a:p>
            <a:pPr marL="685800" marR="0" lvl="0" indent="-685800" algn="l" rtl="0">
              <a:lnSpc>
                <a:spcPct val="120000"/>
              </a:lnSpc>
              <a:spcBef>
                <a:spcPts val="1102"/>
              </a:spcBef>
              <a:spcAft>
                <a:spcPts val="0"/>
              </a:spcAft>
              <a:buClr>
                <a:srgbClr val="535352"/>
              </a:buClr>
              <a:buSzPct val="100000"/>
              <a:buFont typeface="Arial"/>
              <a:buChar char="•"/>
            </a:pPr>
            <a:r>
              <a:rPr lang="en-US" sz="1400" b="1" dirty="0">
                <a:solidFill>
                  <a:srgbClr val="535352"/>
                </a:solidFill>
                <a:latin typeface="Calibri"/>
                <a:ea typeface="Calibri"/>
                <a:cs typeface="Calibri"/>
                <a:sym typeface="Calibri"/>
              </a:rPr>
              <a:t>Create podcasts</a:t>
            </a:r>
            <a:r>
              <a:rPr lang="en-US" sz="1400" dirty="0">
                <a:solidFill>
                  <a:srgbClr val="535352"/>
                </a:solidFill>
                <a:latin typeface="Calibri"/>
                <a:ea typeface="Calibri"/>
                <a:cs typeface="Calibri"/>
                <a:sym typeface="Calibri"/>
              </a:rPr>
              <a:t>: Children can create podcasts on current affairs, topics they’re studying or school news items. They can even broadcast using tools such as </a:t>
            </a:r>
            <a:r>
              <a:rPr lang="en-US" sz="1400" i="1" dirty="0">
                <a:solidFill>
                  <a:srgbClr val="535352"/>
                </a:solidFill>
                <a:latin typeface="Calibri"/>
                <a:ea typeface="Calibri"/>
                <a:cs typeface="Calibri"/>
                <a:sym typeface="Calibri"/>
              </a:rPr>
              <a:t>Anderton Tiger’s School Radio </a:t>
            </a:r>
            <a:r>
              <a:rPr lang="en-US" sz="1400" dirty="0">
                <a:solidFill>
                  <a:srgbClr val="535352"/>
                </a:solidFill>
                <a:latin typeface="Calibri"/>
                <a:ea typeface="Calibri"/>
                <a:cs typeface="Calibri"/>
                <a:sym typeface="Calibri"/>
              </a:rPr>
              <a:t>systems. </a:t>
            </a:r>
            <a:endParaRPr dirty="0"/>
          </a:p>
          <a:p>
            <a:pPr marL="685800" marR="0" lvl="0" indent="-685800" algn="l" rtl="0">
              <a:lnSpc>
                <a:spcPct val="120000"/>
              </a:lnSpc>
              <a:spcBef>
                <a:spcPts val="1102"/>
              </a:spcBef>
              <a:spcAft>
                <a:spcPts val="0"/>
              </a:spcAft>
              <a:buClr>
                <a:srgbClr val="535352"/>
              </a:buClr>
              <a:buSzPct val="100000"/>
              <a:buFont typeface="Arial"/>
              <a:buChar char="•"/>
            </a:pPr>
            <a:r>
              <a:rPr lang="en-US" sz="1400" b="1" dirty="0">
                <a:solidFill>
                  <a:srgbClr val="535352"/>
                </a:solidFill>
                <a:latin typeface="Calibri"/>
                <a:ea typeface="Calibri"/>
                <a:cs typeface="Calibri"/>
                <a:sym typeface="Calibri"/>
              </a:rPr>
              <a:t>Live commentate: </a:t>
            </a:r>
            <a:r>
              <a:rPr lang="en-US" sz="1400" dirty="0">
                <a:solidFill>
                  <a:srgbClr val="535352"/>
                </a:solidFill>
                <a:latin typeface="Calibri"/>
                <a:ea typeface="Calibri"/>
                <a:cs typeface="Calibri"/>
                <a:sym typeface="Calibri"/>
              </a:rPr>
              <a:t>hook up a</a:t>
            </a:r>
            <a:r>
              <a:rPr lang="en-US" sz="1400" b="1" dirty="0">
                <a:solidFill>
                  <a:srgbClr val="535352"/>
                </a:solidFill>
                <a:latin typeface="Calibri"/>
                <a:ea typeface="Calibri"/>
                <a:cs typeface="Calibri"/>
                <a:sym typeface="Calibri"/>
              </a:rPr>
              <a:t> </a:t>
            </a:r>
            <a:r>
              <a:rPr lang="en-US" sz="1400" dirty="0">
                <a:solidFill>
                  <a:srgbClr val="535352"/>
                </a:solidFill>
                <a:latin typeface="Calibri"/>
                <a:ea typeface="Calibri"/>
                <a:cs typeface="Calibri"/>
                <a:sym typeface="Calibri"/>
              </a:rPr>
              <a:t>microphone to a speaker, and have children live-commentate / MC an event. </a:t>
            </a:r>
            <a:endParaRPr dirty="0"/>
          </a:p>
          <a:p>
            <a:pPr marL="685800" marR="0" lvl="0" indent="-685800" algn="l" rtl="0">
              <a:lnSpc>
                <a:spcPct val="120000"/>
              </a:lnSpc>
              <a:spcBef>
                <a:spcPts val="1102"/>
              </a:spcBef>
              <a:spcAft>
                <a:spcPts val="0"/>
              </a:spcAft>
              <a:buClr>
                <a:srgbClr val="535352"/>
              </a:buClr>
              <a:buSzPct val="100000"/>
              <a:buFont typeface="Arial"/>
              <a:buChar char="•"/>
            </a:pPr>
            <a:r>
              <a:rPr lang="en-US" sz="1400" b="1" dirty="0">
                <a:solidFill>
                  <a:srgbClr val="535352"/>
                </a:solidFill>
                <a:latin typeface="Calibri"/>
                <a:ea typeface="Calibri"/>
                <a:cs typeface="Calibri"/>
                <a:sym typeface="Calibri"/>
              </a:rPr>
              <a:t>Digital escape room</a:t>
            </a:r>
            <a:r>
              <a:rPr lang="en-US" sz="1400" dirty="0">
                <a:solidFill>
                  <a:srgbClr val="535352"/>
                </a:solidFill>
                <a:latin typeface="Calibri"/>
                <a:ea typeface="Calibri"/>
                <a:cs typeface="Calibri"/>
                <a:sym typeface="Calibri"/>
              </a:rPr>
              <a:t>: In </a:t>
            </a:r>
            <a:r>
              <a:rPr lang="en-US" sz="1400" i="1" dirty="0">
                <a:solidFill>
                  <a:srgbClr val="535352"/>
                </a:solidFill>
                <a:latin typeface="Calibri"/>
                <a:ea typeface="Calibri"/>
                <a:cs typeface="Calibri"/>
                <a:sym typeface="Calibri"/>
              </a:rPr>
              <a:t>OneNote </a:t>
            </a:r>
            <a:r>
              <a:rPr lang="en-US" sz="1400" dirty="0">
                <a:solidFill>
                  <a:srgbClr val="535352"/>
                </a:solidFill>
                <a:latin typeface="Calibri"/>
                <a:ea typeface="Calibri"/>
                <a:cs typeface="Calibri"/>
                <a:sym typeface="Calibri"/>
              </a:rPr>
              <a:t>learners correctly identify sounds to unlock the next room</a:t>
            </a:r>
            <a:endParaRPr dirty="0"/>
          </a:p>
          <a:p>
            <a:pPr marL="685800" marR="0" lvl="0" indent="-685800" algn="l" rtl="0">
              <a:lnSpc>
                <a:spcPct val="120000"/>
              </a:lnSpc>
              <a:spcBef>
                <a:spcPts val="1102"/>
              </a:spcBef>
              <a:spcAft>
                <a:spcPts val="0"/>
              </a:spcAft>
              <a:buClr>
                <a:srgbClr val="535352"/>
              </a:buClr>
              <a:buSzPct val="100000"/>
              <a:buFont typeface="Arial"/>
              <a:buChar char="•"/>
            </a:pPr>
            <a:r>
              <a:rPr lang="en-US" sz="1400" b="1" dirty="0">
                <a:solidFill>
                  <a:srgbClr val="535352"/>
                </a:solidFill>
                <a:latin typeface="Calibri"/>
                <a:ea typeface="Calibri"/>
                <a:cs typeface="Calibri"/>
                <a:sym typeface="Calibri"/>
              </a:rPr>
              <a:t>Scavenger hunt: </a:t>
            </a:r>
            <a:r>
              <a:rPr lang="en-US" sz="1400" dirty="0">
                <a:solidFill>
                  <a:srgbClr val="535352"/>
                </a:solidFill>
                <a:latin typeface="Calibri"/>
                <a:ea typeface="Calibri"/>
                <a:cs typeface="Calibri"/>
                <a:sym typeface="Calibri"/>
              </a:rPr>
              <a:t>Children can use devices (e.g. tablets) to hunt for QR codes around the school, with the next clue then given as audio. </a:t>
            </a:r>
            <a:endParaRPr dirty="0"/>
          </a:p>
          <a:p>
            <a:pPr marL="685800" marR="0" lvl="0" indent="-685800" algn="l" rtl="0">
              <a:lnSpc>
                <a:spcPct val="120000"/>
              </a:lnSpc>
              <a:spcBef>
                <a:spcPts val="1102"/>
              </a:spcBef>
              <a:spcAft>
                <a:spcPts val="0"/>
              </a:spcAft>
              <a:buClr>
                <a:srgbClr val="535352"/>
              </a:buClr>
              <a:buSzPct val="100000"/>
              <a:buFont typeface="Arial"/>
              <a:buChar char="•"/>
            </a:pPr>
            <a:r>
              <a:rPr lang="en-US" sz="1400" b="1" dirty="0">
                <a:solidFill>
                  <a:srgbClr val="535352"/>
                </a:solidFill>
                <a:latin typeface="Calibri"/>
                <a:ea typeface="Calibri"/>
                <a:cs typeface="Calibri"/>
                <a:sym typeface="Calibri"/>
              </a:rPr>
              <a:t>Silent disco: </a:t>
            </a:r>
            <a:r>
              <a:rPr lang="en-US" sz="1400" dirty="0">
                <a:solidFill>
                  <a:srgbClr val="535352"/>
                </a:solidFill>
                <a:latin typeface="Calibri"/>
                <a:ea typeface="Calibri"/>
                <a:cs typeface="Calibri"/>
                <a:sym typeface="Calibri"/>
              </a:rPr>
              <a:t>if you have wireless headphones</a:t>
            </a:r>
            <a:endParaRPr dirty="0"/>
          </a:p>
          <a:p>
            <a:pPr marL="685800" marR="0" lvl="0" indent="-685800" algn="l" rtl="0">
              <a:lnSpc>
                <a:spcPct val="120000"/>
              </a:lnSpc>
              <a:spcBef>
                <a:spcPts val="1102"/>
              </a:spcBef>
              <a:spcAft>
                <a:spcPts val="0"/>
              </a:spcAft>
              <a:buClr>
                <a:srgbClr val="535352"/>
              </a:buClr>
              <a:buSzPct val="100000"/>
              <a:buFont typeface="Arial"/>
              <a:buChar char="•"/>
            </a:pPr>
            <a:r>
              <a:rPr lang="en-US" sz="1400" b="1" dirty="0">
                <a:solidFill>
                  <a:srgbClr val="535352"/>
                </a:solidFill>
                <a:latin typeface="Calibri"/>
                <a:ea typeface="Calibri"/>
                <a:cs typeface="Calibri"/>
                <a:sym typeface="Calibri"/>
              </a:rPr>
              <a:t>Audio tour for parents/</a:t>
            </a:r>
            <a:r>
              <a:rPr lang="en-US" sz="1400" b="1" dirty="0" err="1">
                <a:solidFill>
                  <a:srgbClr val="535352"/>
                </a:solidFill>
                <a:latin typeface="Calibri"/>
                <a:ea typeface="Calibri"/>
                <a:cs typeface="Calibri"/>
                <a:sym typeface="Calibri"/>
              </a:rPr>
              <a:t>carers</a:t>
            </a:r>
            <a:r>
              <a:rPr lang="en-US" sz="1400" b="1" dirty="0">
                <a:solidFill>
                  <a:srgbClr val="535352"/>
                </a:solidFill>
                <a:latin typeface="Calibri"/>
                <a:ea typeface="Calibri"/>
                <a:cs typeface="Calibri"/>
                <a:sym typeface="Calibri"/>
              </a:rPr>
              <a:t>: </a:t>
            </a:r>
            <a:r>
              <a:rPr lang="en-US" sz="1400" dirty="0">
                <a:solidFill>
                  <a:srgbClr val="535352"/>
                </a:solidFill>
                <a:latin typeface="Calibri"/>
                <a:ea typeface="Calibri"/>
                <a:cs typeface="Calibri"/>
                <a:sym typeface="Calibri"/>
              </a:rPr>
              <a:t>record audio for parents to access/download on their device and take around the school.</a:t>
            </a:r>
            <a:endParaRPr sz="1400" b="1" dirty="0">
              <a:solidFill>
                <a:srgbClr val="53535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p:nvPr/>
        </p:nvSpPr>
        <p:spPr>
          <a:xfrm>
            <a:off x="475869" y="1034110"/>
            <a:ext cx="9740072"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E62672"/>
                </a:solidFill>
                <a:latin typeface="Calibri"/>
                <a:ea typeface="Calibri"/>
                <a:cs typeface="Calibri"/>
                <a:sym typeface="Calibri"/>
              </a:rPr>
              <a:t>How can audio assist me as a teacher?</a:t>
            </a:r>
            <a:endParaRPr dirty="0"/>
          </a:p>
        </p:txBody>
      </p:sp>
      <p:sp>
        <p:nvSpPr>
          <p:cNvPr id="147" name="Google Shape;147;p9"/>
          <p:cNvSpPr txBox="1"/>
          <p:nvPr/>
        </p:nvSpPr>
        <p:spPr>
          <a:xfrm>
            <a:off x="1020970" y="1928679"/>
            <a:ext cx="8649869" cy="4881711"/>
          </a:xfrm>
          <a:prstGeom prst="rect">
            <a:avLst/>
          </a:prstGeom>
          <a:noFill/>
          <a:ln>
            <a:noFill/>
          </a:ln>
        </p:spPr>
        <p:txBody>
          <a:bodyPr spcFirstLastPara="1" wrap="square" lIns="50800" tIns="50800" rIns="50800" bIns="50800" anchor="t" anchorCtr="0">
            <a:normAutofit fontScale="92500" lnSpcReduction="10000"/>
          </a:bodyPr>
          <a:lstStyle/>
          <a:p>
            <a:pPr marL="685800" marR="0" lvl="0" indent="-685800" algn="l" rtl="0">
              <a:lnSpc>
                <a:spcPct val="90000"/>
              </a:lnSpc>
              <a:spcBef>
                <a:spcPts val="1102"/>
              </a:spcBef>
              <a:spcAft>
                <a:spcPts val="0"/>
              </a:spcAft>
              <a:buClr>
                <a:srgbClr val="535352"/>
              </a:buClr>
              <a:buSzPct val="100000"/>
              <a:buFont typeface="Arial"/>
              <a:buChar char="•"/>
            </a:pPr>
            <a:r>
              <a:rPr lang="en-US" sz="2400" b="1" dirty="0">
                <a:solidFill>
                  <a:srgbClr val="535352"/>
                </a:solidFill>
                <a:latin typeface="Calibri"/>
                <a:ea typeface="Calibri"/>
                <a:cs typeface="Calibri"/>
                <a:sym typeface="Calibri"/>
              </a:rPr>
              <a:t>Audio feedback </a:t>
            </a:r>
            <a:r>
              <a:rPr lang="en-US" sz="2400" dirty="0">
                <a:solidFill>
                  <a:srgbClr val="535352"/>
                </a:solidFill>
                <a:latin typeface="Calibri"/>
                <a:ea typeface="Calibri"/>
                <a:cs typeface="Calibri"/>
                <a:sym typeface="Calibri"/>
              </a:rPr>
              <a:t>can be left for children on digital work. This makes it more personal, relevant and accessible – plus it can be played back again and again. It can also reduce your workload, proving quicker than leaving written feedback. Tools such as </a:t>
            </a:r>
            <a:r>
              <a:rPr lang="en-US" sz="2400" i="1" dirty="0">
                <a:solidFill>
                  <a:srgbClr val="535352"/>
                </a:solidFill>
                <a:latin typeface="Calibri"/>
                <a:ea typeface="Calibri"/>
                <a:cs typeface="Calibri"/>
                <a:sym typeface="Calibri"/>
              </a:rPr>
              <a:t>Mote</a:t>
            </a:r>
            <a:r>
              <a:rPr lang="en-US" sz="2400" dirty="0">
                <a:solidFill>
                  <a:srgbClr val="535352"/>
                </a:solidFill>
                <a:latin typeface="Calibri"/>
                <a:ea typeface="Calibri"/>
                <a:cs typeface="Calibri"/>
                <a:sym typeface="Calibri"/>
              </a:rPr>
              <a:t> or </a:t>
            </a:r>
            <a:r>
              <a:rPr lang="en-US" sz="2400" i="1" dirty="0">
                <a:solidFill>
                  <a:srgbClr val="535352"/>
                </a:solidFill>
                <a:latin typeface="Calibri"/>
                <a:ea typeface="Calibri"/>
                <a:cs typeface="Calibri"/>
                <a:sym typeface="Calibri"/>
              </a:rPr>
              <a:t>OneNote </a:t>
            </a:r>
            <a:r>
              <a:rPr lang="en-US" sz="2400" dirty="0">
                <a:solidFill>
                  <a:srgbClr val="535352"/>
                </a:solidFill>
                <a:latin typeface="Calibri"/>
                <a:ea typeface="Calibri"/>
                <a:cs typeface="Calibri"/>
                <a:sym typeface="Calibri"/>
              </a:rPr>
              <a:t>are great at facilitating this. </a:t>
            </a:r>
            <a:endParaRPr dirty="0"/>
          </a:p>
          <a:p>
            <a:pPr marL="685800" marR="0" lvl="0" indent="-544830" algn="l" rtl="0">
              <a:lnSpc>
                <a:spcPct val="90000"/>
              </a:lnSpc>
              <a:spcBef>
                <a:spcPts val="1102"/>
              </a:spcBef>
              <a:spcAft>
                <a:spcPts val="0"/>
              </a:spcAft>
              <a:buClr>
                <a:schemeClr val="dk1"/>
              </a:buClr>
              <a:buSzPct val="100000"/>
              <a:buFont typeface="Arial"/>
              <a:buNone/>
            </a:pPr>
            <a:endParaRPr sz="2400" dirty="0">
              <a:solidFill>
                <a:srgbClr val="535352"/>
              </a:solidFill>
              <a:latin typeface="Calibri"/>
              <a:ea typeface="Calibri"/>
              <a:cs typeface="Calibri"/>
              <a:sym typeface="Calibri"/>
            </a:endParaRPr>
          </a:p>
          <a:p>
            <a:pPr marL="685800" marR="0" lvl="0" indent="-685800" algn="l" rtl="0">
              <a:lnSpc>
                <a:spcPct val="90000"/>
              </a:lnSpc>
              <a:spcBef>
                <a:spcPts val="1102"/>
              </a:spcBef>
              <a:spcAft>
                <a:spcPts val="0"/>
              </a:spcAft>
              <a:buClr>
                <a:srgbClr val="535352"/>
              </a:buClr>
              <a:buSzPct val="100000"/>
              <a:buFont typeface="Arial"/>
              <a:buChar char="•"/>
            </a:pPr>
            <a:r>
              <a:rPr lang="en-US" sz="2400" b="1" dirty="0">
                <a:solidFill>
                  <a:srgbClr val="535352"/>
                </a:solidFill>
                <a:latin typeface="Calibri"/>
                <a:ea typeface="Calibri"/>
                <a:cs typeface="Calibri"/>
                <a:sym typeface="Calibri"/>
              </a:rPr>
              <a:t>Log learning</a:t>
            </a:r>
            <a:r>
              <a:rPr lang="en-US" sz="2400" dirty="0">
                <a:solidFill>
                  <a:srgbClr val="535352"/>
                </a:solidFill>
                <a:latin typeface="Calibri"/>
                <a:ea typeface="Calibri"/>
                <a:cs typeface="Calibri"/>
                <a:sym typeface="Calibri"/>
              </a:rPr>
              <a:t>: platforms such as </a:t>
            </a:r>
            <a:r>
              <a:rPr lang="en-US" sz="2400" i="1" dirty="0" err="1">
                <a:solidFill>
                  <a:srgbClr val="535352"/>
                </a:solidFill>
                <a:latin typeface="Calibri"/>
                <a:ea typeface="Calibri"/>
                <a:cs typeface="Calibri"/>
                <a:sym typeface="Calibri"/>
              </a:rPr>
              <a:t>ReallySchool</a:t>
            </a:r>
            <a:r>
              <a:rPr lang="en-US" sz="2400" dirty="0">
                <a:solidFill>
                  <a:srgbClr val="535352"/>
                </a:solidFill>
                <a:latin typeface="Calibri"/>
                <a:ea typeface="Calibri"/>
                <a:cs typeface="Calibri"/>
                <a:sym typeface="Calibri"/>
              </a:rPr>
              <a:t>, </a:t>
            </a:r>
            <a:r>
              <a:rPr lang="en-US" sz="2400" i="1" dirty="0">
                <a:solidFill>
                  <a:srgbClr val="535352"/>
                </a:solidFill>
                <a:latin typeface="Calibri"/>
                <a:ea typeface="Calibri"/>
                <a:cs typeface="Calibri"/>
                <a:sym typeface="Calibri"/>
              </a:rPr>
              <a:t>Showbie</a:t>
            </a:r>
            <a:r>
              <a:rPr lang="en-US" sz="2400" dirty="0">
                <a:solidFill>
                  <a:srgbClr val="535352"/>
                </a:solidFill>
                <a:latin typeface="Calibri"/>
                <a:ea typeface="Calibri"/>
                <a:cs typeface="Calibri"/>
                <a:sym typeface="Calibri"/>
              </a:rPr>
              <a:t> and </a:t>
            </a:r>
            <a:r>
              <a:rPr lang="en-US" sz="2400" i="1" dirty="0">
                <a:solidFill>
                  <a:srgbClr val="535352"/>
                </a:solidFill>
                <a:latin typeface="Calibri"/>
                <a:ea typeface="Calibri"/>
                <a:cs typeface="Calibri"/>
                <a:sym typeface="Calibri"/>
              </a:rPr>
              <a:t>Seesaw</a:t>
            </a:r>
            <a:r>
              <a:rPr lang="en-US" sz="2400" dirty="0">
                <a:solidFill>
                  <a:srgbClr val="535352"/>
                </a:solidFill>
                <a:latin typeface="Calibri"/>
                <a:ea typeface="Calibri"/>
                <a:cs typeface="Calibri"/>
                <a:sym typeface="Calibri"/>
              </a:rPr>
              <a:t> can capture audio of children’s speaking &amp; listening work, presentations, and so on. </a:t>
            </a:r>
            <a:endParaRPr dirty="0"/>
          </a:p>
          <a:p>
            <a:pPr marL="685800" marR="0" lvl="0" indent="-544830" algn="l" rtl="0">
              <a:lnSpc>
                <a:spcPct val="90000"/>
              </a:lnSpc>
              <a:spcBef>
                <a:spcPts val="1102"/>
              </a:spcBef>
              <a:spcAft>
                <a:spcPts val="0"/>
              </a:spcAft>
              <a:buClr>
                <a:schemeClr val="dk1"/>
              </a:buClr>
              <a:buSzPct val="100000"/>
              <a:buFont typeface="Arial"/>
              <a:buNone/>
            </a:pPr>
            <a:endParaRPr sz="2400" b="1" dirty="0">
              <a:solidFill>
                <a:srgbClr val="535352"/>
              </a:solidFill>
              <a:latin typeface="Calibri"/>
              <a:ea typeface="Calibri"/>
              <a:cs typeface="Calibri"/>
              <a:sym typeface="Calibri"/>
            </a:endParaRPr>
          </a:p>
          <a:p>
            <a:pPr marL="685800" marR="0" lvl="0" indent="-685800" algn="l" rtl="0">
              <a:lnSpc>
                <a:spcPct val="90000"/>
              </a:lnSpc>
              <a:spcBef>
                <a:spcPts val="1102"/>
              </a:spcBef>
              <a:spcAft>
                <a:spcPts val="0"/>
              </a:spcAft>
              <a:buClr>
                <a:srgbClr val="535352"/>
              </a:buClr>
              <a:buSzPct val="100000"/>
              <a:buFont typeface="Arial"/>
              <a:buChar char="•"/>
            </a:pPr>
            <a:r>
              <a:rPr lang="en-US" sz="2400" b="1" dirty="0">
                <a:solidFill>
                  <a:srgbClr val="535352"/>
                </a:solidFill>
                <a:latin typeface="Calibri"/>
                <a:ea typeface="Calibri"/>
                <a:cs typeface="Calibri"/>
                <a:sym typeface="Calibri"/>
              </a:rPr>
              <a:t>Provide extra scaffolding:</a:t>
            </a:r>
            <a:r>
              <a:rPr lang="en-US" sz="2400" dirty="0">
                <a:solidFill>
                  <a:srgbClr val="535352"/>
                </a:solidFill>
                <a:latin typeface="Calibri"/>
                <a:ea typeface="Calibri"/>
                <a:cs typeface="Calibri"/>
                <a:sym typeface="Calibri"/>
              </a:rPr>
              <a:t> audio can help support learners, particularly those with a visual impairment. Teachers pre-record prompts on digital resources made in </a:t>
            </a:r>
            <a:r>
              <a:rPr lang="en-US" sz="2400" i="1" dirty="0">
                <a:solidFill>
                  <a:srgbClr val="535352"/>
                </a:solidFill>
                <a:latin typeface="Calibri"/>
                <a:ea typeface="Calibri"/>
                <a:cs typeface="Calibri"/>
                <a:sym typeface="Calibri"/>
              </a:rPr>
              <a:t>PowerPoint</a:t>
            </a:r>
            <a:r>
              <a:rPr lang="en-US" sz="2400" dirty="0">
                <a:solidFill>
                  <a:srgbClr val="535352"/>
                </a:solidFill>
                <a:latin typeface="Calibri"/>
                <a:ea typeface="Calibri"/>
                <a:cs typeface="Calibri"/>
                <a:sym typeface="Calibri"/>
              </a:rPr>
              <a:t>, </a:t>
            </a:r>
            <a:r>
              <a:rPr lang="en-US" sz="2400" i="1" dirty="0">
                <a:solidFill>
                  <a:srgbClr val="535352"/>
                </a:solidFill>
                <a:latin typeface="Calibri"/>
                <a:ea typeface="Calibri"/>
                <a:cs typeface="Calibri"/>
                <a:sym typeface="Calibri"/>
              </a:rPr>
              <a:t>Book Creator, Canva, </a:t>
            </a:r>
            <a:r>
              <a:rPr lang="en-US" sz="2400" dirty="0">
                <a:solidFill>
                  <a:srgbClr val="535352"/>
                </a:solidFill>
                <a:latin typeface="Calibri"/>
                <a:ea typeface="Calibri"/>
                <a:cs typeface="Calibri"/>
                <a:sym typeface="Calibri"/>
              </a:rPr>
              <a:t>interactive PDFs, etc.</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1646</Words>
  <Application>Microsoft Macintosh PowerPoint</Application>
  <PresentationFormat>Custom</PresentationFormat>
  <Paragraphs>225</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Calibri</vt:lpstr>
      <vt:lpstr>Poppins Medium</vt:lpstr>
      <vt:lpstr>Open Sans</vt:lpstr>
      <vt:lpstr>Helvetica Neue</vt:lpstr>
      <vt:lpstr>Arial</vt:lpstr>
      <vt:lpstr>Poppins Light</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Moothoosawmy</dc:creator>
  <cp:lastModifiedBy>Tilly Brooke</cp:lastModifiedBy>
  <cp:revision>5</cp:revision>
  <dcterms:created xsi:type="dcterms:W3CDTF">2023-01-12T11:17:19Z</dcterms:created>
  <dcterms:modified xsi:type="dcterms:W3CDTF">2023-03-27T13:34:23Z</dcterms:modified>
</cp:coreProperties>
</file>